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6"/>
  </p:notesMasterIdLst>
  <p:sldIdLst>
    <p:sldId id="256" r:id="rId5"/>
    <p:sldId id="270" r:id="rId6"/>
    <p:sldId id="310" r:id="rId7"/>
    <p:sldId id="328" r:id="rId8"/>
    <p:sldId id="392" r:id="rId9"/>
    <p:sldId id="351" r:id="rId10"/>
    <p:sldId id="393" r:id="rId11"/>
    <p:sldId id="408" r:id="rId12"/>
    <p:sldId id="396" r:id="rId13"/>
    <p:sldId id="405" r:id="rId14"/>
    <p:sldId id="406" r:id="rId15"/>
    <p:sldId id="385" r:id="rId16"/>
    <p:sldId id="377" r:id="rId17"/>
    <p:sldId id="338" r:id="rId18"/>
    <p:sldId id="337" r:id="rId19"/>
    <p:sldId id="387" r:id="rId20"/>
    <p:sldId id="407" r:id="rId21"/>
    <p:sldId id="399" r:id="rId22"/>
    <p:sldId id="400" r:id="rId23"/>
    <p:sldId id="401" r:id="rId24"/>
    <p:sldId id="353"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C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F6FFA9-8096-461B-834F-E44F4B2A3BB4}" v="5" dt="2026-07-09T14:08:44.798"/>
    <p1510:client id="{4A47F6F0-41D2-0BA0-403F-DC743B5D307C}" v="22" dt="2026-07-09T13:56:25.4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840"/>
        <p:guide orient="horz" pos="216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Shields" userId="S::rebecca.shields@fairlands.herts.sch.uk::4b285660-bb07-4501-a47a-9606e3bded67" providerId="AD" clId="Web-{0A4924C3-A772-B237-325E-316D174075AE}"/>
    <pc:docChg chg="modSld">
      <pc:chgData name="Rebecca Shields" userId="S::rebecca.shields@fairlands.herts.sch.uk::4b285660-bb07-4501-a47a-9606e3bded67" providerId="AD" clId="Web-{0A4924C3-A772-B237-325E-316D174075AE}" dt="2026-07-06T07:49:41.164" v="2" actId="1076"/>
      <pc:docMkLst>
        <pc:docMk/>
      </pc:docMkLst>
      <pc:sldChg chg="modSp">
        <pc:chgData name="Rebecca Shields" userId="S::rebecca.shields@fairlands.herts.sch.uk::4b285660-bb07-4501-a47a-9606e3bded67" providerId="AD" clId="Web-{0A4924C3-A772-B237-325E-316D174075AE}" dt="2026-07-06T07:49:41.164" v="2" actId="1076"/>
        <pc:sldMkLst>
          <pc:docMk/>
          <pc:sldMk cId="1733160931" sldId="310"/>
        </pc:sldMkLst>
        <pc:picChg chg="mod modCrop">
          <ac:chgData name="Rebecca Shields" userId="S::rebecca.shields@fairlands.herts.sch.uk::4b285660-bb07-4501-a47a-9606e3bded67" providerId="AD" clId="Web-{0A4924C3-A772-B237-325E-316D174075AE}" dt="2026-07-06T07:49:41.164" v="2" actId="1076"/>
          <ac:picMkLst>
            <pc:docMk/>
            <pc:sldMk cId="1733160931" sldId="310"/>
            <ac:picMk id="3" creationId="{934826FA-F167-3181-AB0B-240DE63C9E15}"/>
          </ac:picMkLst>
        </pc:picChg>
      </pc:sldChg>
    </pc:docChg>
  </pc:docChgLst>
  <pc:docChgLst>
    <pc:chgData name="Lauren Madden" userId="S::lauren.madden@fairlands.herts.sch.uk::f36305d4-dc40-4684-8f90-ab752d8cd9e1" providerId="AD" clId="Web-{4A47F6F0-41D2-0BA0-403F-DC743B5D307C}"/>
    <pc:docChg chg="delSld modSld">
      <pc:chgData name="Lauren Madden" userId="S::lauren.madden@fairlands.herts.sch.uk::f36305d4-dc40-4684-8f90-ab752d8cd9e1" providerId="AD" clId="Web-{4A47F6F0-41D2-0BA0-403F-DC743B5D307C}" dt="2026-07-09T13:56:25.468" v="13"/>
      <pc:docMkLst>
        <pc:docMk/>
      </pc:docMkLst>
      <pc:sldChg chg="del">
        <pc:chgData name="Lauren Madden" userId="S::lauren.madden@fairlands.herts.sch.uk::f36305d4-dc40-4684-8f90-ab752d8cd9e1" providerId="AD" clId="Web-{4A47F6F0-41D2-0BA0-403F-DC743B5D307C}" dt="2026-07-09T13:53:16.945" v="11"/>
        <pc:sldMkLst>
          <pc:docMk/>
          <pc:sldMk cId="685616404" sldId="398"/>
        </pc:sldMkLst>
      </pc:sldChg>
      <pc:sldChg chg="modSp">
        <pc:chgData name="Lauren Madden" userId="S::lauren.madden@fairlands.herts.sch.uk::f36305d4-dc40-4684-8f90-ab752d8cd9e1" providerId="AD" clId="Web-{4A47F6F0-41D2-0BA0-403F-DC743B5D307C}" dt="2026-07-09T13:56:25.468" v="13"/>
        <pc:sldMkLst>
          <pc:docMk/>
          <pc:sldMk cId="4262221963" sldId="401"/>
        </pc:sldMkLst>
        <pc:picChg chg="mod">
          <ac:chgData name="Lauren Madden" userId="S::lauren.madden@fairlands.herts.sch.uk::f36305d4-dc40-4684-8f90-ab752d8cd9e1" providerId="AD" clId="Web-{4A47F6F0-41D2-0BA0-403F-DC743B5D307C}" dt="2026-07-09T13:56:25.468" v="13"/>
          <ac:picMkLst>
            <pc:docMk/>
            <pc:sldMk cId="4262221963" sldId="401"/>
            <ac:picMk id="6" creationId="{0084ED5A-7F8F-A1A7-F6FA-A998812D9BB1}"/>
          </ac:picMkLst>
        </pc:picChg>
      </pc:sldChg>
      <pc:sldChg chg="delSp modSp">
        <pc:chgData name="Lauren Madden" userId="S::lauren.madden@fairlands.herts.sch.uk::f36305d4-dc40-4684-8f90-ab752d8cd9e1" providerId="AD" clId="Web-{4A47F6F0-41D2-0BA0-403F-DC743B5D307C}" dt="2026-07-09T13:25:44.781" v="10" actId="1076"/>
        <pc:sldMkLst>
          <pc:docMk/>
          <pc:sldMk cId="1571923841" sldId="408"/>
        </pc:sldMkLst>
        <pc:spChg chg="mod">
          <ac:chgData name="Lauren Madden" userId="S::lauren.madden@fairlands.herts.sch.uk::f36305d4-dc40-4684-8f90-ab752d8cd9e1" providerId="AD" clId="Web-{4A47F6F0-41D2-0BA0-403F-DC743B5D307C}" dt="2026-07-09T13:25:44.781" v="10" actId="1076"/>
          <ac:spMkLst>
            <pc:docMk/>
            <pc:sldMk cId="1571923841" sldId="408"/>
            <ac:spMk id="5" creationId="{FEB973CD-C6E4-F2B2-CADE-ABA9C91B45BB}"/>
          </ac:spMkLst>
        </pc:spChg>
        <pc:spChg chg="mod">
          <ac:chgData name="Lauren Madden" userId="S::lauren.madden@fairlands.herts.sch.uk::f36305d4-dc40-4684-8f90-ab752d8cd9e1" providerId="AD" clId="Web-{4A47F6F0-41D2-0BA0-403F-DC743B5D307C}" dt="2026-07-09T13:25:30.827" v="4" actId="20577"/>
          <ac:spMkLst>
            <pc:docMk/>
            <pc:sldMk cId="1571923841" sldId="408"/>
            <ac:spMk id="14" creationId="{41312CC7-D143-10E3-95F8-064D34DD9CF8}"/>
          </ac:spMkLst>
        </pc:spChg>
        <pc:spChg chg="mod">
          <ac:chgData name="Lauren Madden" userId="S::lauren.madden@fairlands.herts.sch.uk::f36305d4-dc40-4684-8f90-ab752d8cd9e1" providerId="AD" clId="Web-{4A47F6F0-41D2-0BA0-403F-DC743B5D307C}" dt="2026-07-09T13:25:36.218" v="6" actId="1076"/>
          <ac:spMkLst>
            <pc:docMk/>
            <pc:sldMk cId="1571923841" sldId="408"/>
            <ac:spMk id="15" creationId="{F2868EBF-1E01-1642-F58B-64DEBAA0E149}"/>
          </ac:spMkLst>
        </pc:spChg>
        <pc:spChg chg="mod">
          <ac:chgData name="Lauren Madden" userId="S::lauren.madden@fairlands.herts.sch.uk::f36305d4-dc40-4684-8f90-ab752d8cd9e1" providerId="AD" clId="Web-{4A47F6F0-41D2-0BA0-403F-DC743B5D307C}" dt="2026-07-09T13:25:38.827" v="8" actId="20577"/>
          <ac:spMkLst>
            <pc:docMk/>
            <pc:sldMk cId="1571923841" sldId="408"/>
            <ac:spMk id="18" creationId="{5E90242E-907F-539A-9775-C9C9CB4F9EEE}"/>
          </ac:spMkLst>
        </pc:spChg>
        <pc:picChg chg="mod">
          <ac:chgData name="Lauren Madden" userId="S::lauren.madden@fairlands.herts.sch.uk::f36305d4-dc40-4684-8f90-ab752d8cd9e1" providerId="AD" clId="Web-{4A47F6F0-41D2-0BA0-403F-DC743B5D307C}" dt="2026-07-09T13:25:33.514" v="5" actId="1076"/>
          <ac:picMkLst>
            <pc:docMk/>
            <pc:sldMk cId="1571923841" sldId="408"/>
            <ac:picMk id="3" creationId="{3893F3E9-1A48-3842-FBB9-E8D8353BF0FF}"/>
          </ac:picMkLst>
        </pc:picChg>
        <pc:picChg chg="mod">
          <ac:chgData name="Lauren Madden" userId="S::lauren.madden@fairlands.herts.sch.uk::f36305d4-dc40-4684-8f90-ab752d8cd9e1" providerId="AD" clId="Web-{4A47F6F0-41D2-0BA0-403F-DC743B5D307C}" dt="2026-07-09T13:25:41.312" v="9" actId="1076"/>
          <ac:picMkLst>
            <pc:docMk/>
            <pc:sldMk cId="1571923841" sldId="408"/>
            <ac:picMk id="4" creationId="{58B88ED0-8A4E-BA8F-E2EB-8C38472DB5A3}"/>
          </ac:picMkLst>
        </pc:picChg>
        <pc:picChg chg="del">
          <ac:chgData name="Lauren Madden" userId="S::lauren.madden@fairlands.herts.sch.uk::f36305d4-dc40-4684-8f90-ab752d8cd9e1" providerId="AD" clId="Web-{4A47F6F0-41D2-0BA0-403F-DC743B5D307C}" dt="2026-07-09T13:25:26.826" v="0"/>
          <ac:picMkLst>
            <pc:docMk/>
            <pc:sldMk cId="1571923841" sldId="408"/>
            <ac:picMk id="9" creationId="{550AA39A-6051-99F2-FFD1-44195EAAB743}"/>
          </ac:picMkLst>
        </pc:picChg>
      </pc:sldChg>
    </pc:docChg>
  </pc:docChgLst>
  <pc:docChgLst>
    <pc:chgData clId="Web-{0A4924C3-A772-B237-325E-316D174075AE}"/>
    <pc:docChg chg="modSld">
      <pc:chgData name="" userId="" providerId="" clId="Web-{0A4924C3-A772-B237-325E-316D174075AE}" dt="2026-07-06T07:49:22.429" v="0" actId="14100"/>
      <pc:docMkLst>
        <pc:docMk/>
      </pc:docMkLst>
      <pc:sldChg chg="modSp">
        <pc:chgData name="" userId="" providerId="" clId="Web-{0A4924C3-A772-B237-325E-316D174075AE}" dt="2026-07-06T07:49:22.429" v="0" actId="14100"/>
        <pc:sldMkLst>
          <pc:docMk/>
          <pc:sldMk cId="1733160931" sldId="310"/>
        </pc:sldMkLst>
        <pc:picChg chg="mod">
          <ac:chgData name="" userId="" providerId="" clId="Web-{0A4924C3-A772-B237-325E-316D174075AE}" dt="2026-07-06T07:49:22.429" v="0" actId="14100"/>
          <ac:picMkLst>
            <pc:docMk/>
            <pc:sldMk cId="1733160931" sldId="310"/>
            <ac:picMk id="3" creationId="{934826FA-F167-3181-AB0B-240DE63C9E15}"/>
          </ac:picMkLst>
        </pc:picChg>
      </pc:sldChg>
    </pc:docChg>
  </pc:docChgLst>
  <pc:docChgLst>
    <pc:chgData name="Nicola Payne" userId="S::nicola.payne@fairlands.herts.sch.uk::088c7a82-9234-4bdf-aeb0-990f98d72103" providerId="AD" clId="Web-{116D582D-14DB-754B-8A4F-A8E29A36338C}"/>
    <pc:docChg chg="modSld">
      <pc:chgData name="Nicola Payne" userId="S::nicola.payne@fairlands.herts.sch.uk::088c7a82-9234-4bdf-aeb0-990f98d72103" providerId="AD" clId="Web-{116D582D-14DB-754B-8A4F-A8E29A36338C}" dt="2026-07-06T08:37:25.940" v="18" actId="20577"/>
      <pc:docMkLst>
        <pc:docMk/>
      </pc:docMkLst>
      <pc:sldChg chg="modSp">
        <pc:chgData name="Nicola Payne" userId="S::nicola.payne@fairlands.herts.sch.uk::088c7a82-9234-4bdf-aeb0-990f98d72103" providerId="AD" clId="Web-{116D582D-14DB-754B-8A4F-A8E29A36338C}" dt="2026-07-06T08:37:25.940" v="18" actId="20577"/>
        <pc:sldMkLst>
          <pc:docMk/>
          <pc:sldMk cId="1733160931" sldId="310"/>
        </pc:sldMkLst>
        <pc:spChg chg="mod">
          <ac:chgData name="Nicola Payne" userId="S::nicola.payne@fairlands.herts.sch.uk::088c7a82-9234-4bdf-aeb0-990f98d72103" providerId="AD" clId="Web-{116D582D-14DB-754B-8A4F-A8E29A36338C}" dt="2026-07-06T08:37:25.940" v="18" actId="20577"/>
          <ac:spMkLst>
            <pc:docMk/>
            <pc:sldMk cId="1733160931" sldId="310"/>
            <ac:spMk id="5" creationId="{7A3095BA-208E-A8E4-F91C-EF04E696E910}"/>
          </ac:spMkLst>
        </pc:spChg>
      </pc:sldChg>
    </pc:docChg>
  </pc:docChgLst>
  <pc:docChgLst>
    <pc:chgData name="Chris Holgate" userId="84d93608-617b-4b82-ae84-24b05df6b120" providerId="ADAL" clId="{249A33FD-F4B5-4A8C-AB9E-AE2EAAEA38D0}"/>
    <pc:docChg chg="undo custSel addSld delSld modSld sldOrd">
      <pc:chgData name="Chris Holgate" userId="84d93608-617b-4b82-ae84-24b05df6b120" providerId="ADAL" clId="{249A33FD-F4B5-4A8C-AB9E-AE2EAAEA38D0}" dt="2026-07-08T07:27:26.981" v="59"/>
      <pc:docMkLst>
        <pc:docMk/>
      </pc:docMkLst>
      <pc:sldChg chg="delSp add setBg delDesignElem">
        <pc:chgData name="Chris Holgate" userId="84d93608-617b-4b82-ae84-24b05df6b120" providerId="ADAL" clId="{249A33FD-F4B5-4A8C-AB9E-AE2EAAEA38D0}" dt="2026-07-08T07:19:48.418" v="10"/>
        <pc:sldMkLst>
          <pc:docMk/>
          <pc:sldMk cId="1511302155" sldId="337"/>
        </pc:sldMkLst>
        <pc:spChg chg="del">
          <ac:chgData name="Chris Holgate" userId="84d93608-617b-4b82-ae84-24b05df6b120" providerId="ADAL" clId="{249A33FD-F4B5-4A8C-AB9E-AE2EAAEA38D0}" dt="2026-07-08T07:19:48.418" v="10"/>
          <ac:spMkLst>
            <pc:docMk/>
            <pc:sldMk cId="1511302155" sldId="337"/>
            <ac:spMk id="9" creationId="{07CBBDD0-4420-4A50-96AB-392F9B97CF03}"/>
          </ac:spMkLst>
        </pc:spChg>
        <pc:spChg chg="del">
          <ac:chgData name="Chris Holgate" userId="84d93608-617b-4b82-ae84-24b05df6b120" providerId="ADAL" clId="{249A33FD-F4B5-4A8C-AB9E-AE2EAAEA38D0}" dt="2026-07-08T07:19:48.418" v="10"/>
          <ac:spMkLst>
            <pc:docMk/>
            <pc:sldMk cId="1511302155" sldId="337"/>
            <ac:spMk id="11" creationId="{465BA403-54B9-4A0B-BC79-028C495C038E}"/>
          </ac:spMkLst>
        </pc:spChg>
        <pc:spChg chg="del">
          <ac:chgData name="Chris Holgate" userId="84d93608-617b-4b82-ae84-24b05df6b120" providerId="ADAL" clId="{249A33FD-F4B5-4A8C-AB9E-AE2EAAEA38D0}" dt="2026-07-08T07:19:48.418" v="10"/>
          <ac:spMkLst>
            <pc:docMk/>
            <pc:sldMk cId="1511302155" sldId="337"/>
            <ac:spMk id="13" creationId="{DC8C6883-513A-4FE8-8B55-7AA2A13A9BB9}"/>
          </ac:spMkLst>
        </pc:spChg>
      </pc:sldChg>
      <pc:sldChg chg="modSp mod">
        <pc:chgData name="Chris Holgate" userId="84d93608-617b-4b82-ae84-24b05df6b120" providerId="ADAL" clId="{249A33FD-F4B5-4A8C-AB9E-AE2EAAEA38D0}" dt="2026-07-08T07:21:18.694" v="32" actId="313"/>
        <pc:sldMkLst>
          <pc:docMk/>
          <pc:sldMk cId="2149188118" sldId="351"/>
        </pc:sldMkLst>
        <pc:graphicFrameChg chg="mod modGraphic">
          <ac:chgData name="Chris Holgate" userId="84d93608-617b-4b82-ae84-24b05df6b120" providerId="ADAL" clId="{249A33FD-F4B5-4A8C-AB9E-AE2EAAEA38D0}" dt="2026-07-08T07:21:18.694" v="32" actId="313"/>
          <ac:graphicFrameMkLst>
            <pc:docMk/>
            <pc:sldMk cId="2149188118" sldId="351"/>
            <ac:graphicFrameMk id="28" creationId="{683F6238-31EE-C8A2-949C-1363DEC45CA5}"/>
          </ac:graphicFrameMkLst>
        </pc:graphicFrameChg>
      </pc:sldChg>
      <pc:sldChg chg="addSp mod">
        <pc:chgData name="Chris Holgate" userId="84d93608-617b-4b82-ae84-24b05df6b120" providerId="ADAL" clId="{249A33FD-F4B5-4A8C-AB9E-AE2EAAEA38D0}" dt="2026-07-08T07:15:34.230" v="2" actId="22"/>
        <pc:sldMkLst>
          <pc:docMk/>
          <pc:sldMk cId="1362528650" sldId="353"/>
        </pc:sldMkLst>
        <pc:spChg chg="add">
          <ac:chgData name="Chris Holgate" userId="84d93608-617b-4b82-ae84-24b05df6b120" providerId="ADAL" clId="{249A33FD-F4B5-4A8C-AB9E-AE2EAAEA38D0}" dt="2026-07-08T07:15:34.230" v="2" actId="22"/>
          <ac:spMkLst>
            <pc:docMk/>
            <pc:sldMk cId="1362528650" sldId="353"/>
            <ac:spMk id="6" creationId="{94E93271-D508-54B0-5ADD-D91470478D17}"/>
          </ac:spMkLst>
        </pc:spChg>
      </pc:sldChg>
      <pc:sldChg chg="del">
        <pc:chgData name="Chris Holgate" userId="84d93608-617b-4b82-ae84-24b05df6b120" providerId="ADAL" clId="{249A33FD-F4B5-4A8C-AB9E-AE2EAAEA38D0}" dt="2026-07-08T07:19:07.246" v="6" actId="47"/>
        <pc:sldMkLst>
          <pc:docMk/>
          <pc:sldMk cId="2991929802" sldId="359"/>
        </pc:sldMkLst>
      </pc:sldChg>
      <pc:sldChg chg="ord">
        <pc:chgData name="Chris Holgate" userId="84d93608-617b-4b82-ae84-24b05df6b120" providerId="ADAL" clId="{249A33FD-F4B5-4A8C-AB9E-AE2EAAEA38D0}" dt="2026-07-08T07:27:26.981" v="59"/>
        <pc:sldMkLst>
          <pc:docMk/>
          <pc:sldMk cId="1167494293" sldId="385"/>
        </pc:sldMkLst>
      </pc:sldChg>
      <pc:sldChg chg="add">
        <pc:chgData name="Chris Holgate" userId="84d93608-617b-4b82-ae84-24b05df6b120" providerId="ADAL" clId="{249A33FD-F4B5-4A8C-AB9E-AE2EAAEA38D0}" dt="2026-07-08T07:19:54.854" v="11"/>
        <pc:sldMkLst>
          <pc:docMk/>
          <pc:sldMk cId="1026329424" sldId="387"/>
        </pc:sldMkLst>
      </pc:sldChg>
      <pc:sldChg chg="addSp modSp mod">
        <pc:chgData name="Chris Holgate" userId="84d93608-617b-4b82-ae84-24b05df6b120" providerId="ADAL" clId="{249A33FD-F4B5-4A8C-AB9E-AE2EAAEA38D0}" dt="2026-07-08T07:15:30.831" v="1"/>
        <pc:sldMkLst>
          <pc:docMk/>
          <pc:sldMk cId="562863589" sldId="393"/>
        </pc:sldMkLst>
        <pc:spChg chg="add mod">
          <ac:chgData name="Chris Holgate" userId="84d93608-617b-4b82-ae84-24b05df6b120" providerId="ADAL" clId="{249A33FD-F4B5-4A8C-AB9E-AE2EAAEA38D0}" dt="2026-07-08T07:15:30.831" v="1"/>
          <ac:spMkLst>
            <pc:docMk/>
            <pc:sldMk cId="562863589" sldId="393"/>
            <ac:spMk id="5" creationId="{B283895B-0470-15D5-9D83-3115E93121E9}"/>
          </ac:spMkLst>
        </pc:spChg>
      </pc:sldChg>
      <pc:sldChg chg="add del">
        <pc:chgData name="Chris Holgate" userId="84d93608-617b-4b82-ae84-24b05df6b120" providerId="ADAL" clId="{249A33FD-F4B5-4A8C-AB9E-AE2EAAEA38D0}" dt="2026-07-08T07:19:37.546" v="8" actId="47"/>
        <pc:sldMkLst>
          <pc:docMk/>
          <pc:sldMk cId="102622058" sldId="397"/>
        </pc:sldMkLst>
      </pc:sldChg>
      <pc:sldChg chg="modSp mod">
        <pc:chgData name="Chris Holgate" userId="84d93608-617b-4b82-ae84-24b05df6b120" providerId="ADAL" clId="{249A33FD-F4B5-4A8C-AB9E-AE2EAAEA38D0}" dt="2026-07-08T07:21:59.060" v="55" actId="5793"/>
        <pc:sldMkLst>
          <pc:docMk/>
          <pc:sldMk cId="1537685445" sldId="405"/>
        </pc:sldMkLst>
        <pc:spChg chg="mod">
          <ac:chgData name="Chris Holgate" userId="84d93608-617b-4b82-ae84-24b05df6b120" providerId="ADAL" clId="{249A33FD-F4B5-4A8C-AB9E-AE2EAAEA38D0}" dt="2026-07-08T07:21:59.060" v="55" actId="5793"/>
          <ac:spMkLst>
            <pc:docMk/>
            <pc:sldMk cId="1537685445" sldId="405"/>
            <ac:spMk id="2" creationId="{1AF36E89-BA27-9335-A61E-04474E352BA5}"/>
          </ac:spMkLst>
        </pc:spChg>
      </pc:sldChg>
      <pc:sldChg chg="ord">
        <pc:chgData name="Chris Holgate" userId="84d93608-617b-4b82-ae84-24b05df6b120" providerId="ADAL" clId="{249A33FD-F4B5-4A8C-AB9E-AE2EAAEA38D0}" dt="2026-07-08T07:22:12.839" v="57"/>
        <pc:sldMkLst>
          <pc:docMk/>
          <pc:sldMk cId="4240336622" sldId="407"/>
        </pc:sldMkLst>
      </pc:sldChg>
      <pc:sldChg chg="add ord">
        <pc:chgData name="Chris Holgate" userId="84d93608-617b-4b82-ae84-24b05df6b120" providerId="ADAL" clId="{249A33FD-F4B5-4A8C-AB9E-AE2EAAEA38D0}" dt="2026-07-08T07:19:05.869" v="5"/>
        <pc:sldMkLst>
          <pc:docMk/>
          <pc:sldMk cId="1571923841" sldId="408"/>
        </pc:sldMkLst>
      </pc:sldChg>
    </pc:docChg>
  </pc:docChgLst>
  <pc:docChgLst>
    <pc:chgData name="Tori Barnett" userId="5fd5e747-5f20-4d37-a4c2-8f7af53802cb" providerId="ADAL" clId="{0277D506-8A22-47FD-BA9C-6B941F275389}"/>
    <pc:docChg chg="delSld modSld">
      <pc:chgData name="Tori Barnett" userId="5fd5e747-5f20-4d37-a4c2-8f7af53802cb" providerId="ADAL" clId="{0277D506-8A22-47FD-BA9C-6B941F275389}" dt="2026-07-09T14:08:44.798" v="4" actId="20577"/>
      <pc:docMkLst>
        <pc:docMk/>
      </pc:docMkLst>
      <pc:sldChg chg="del">
        <pc:chgData name="Tori Barnett" userId="5fd5e747-5f20-4d37-a4c2-8f7af53802cb" providerId="ADAL" clId="{0277D506-8A22-47FD-BA9C-6B941F275389}" dt="2026-07-09T13:54:04.139" v="0" actId="47"/>
        <pc:sldMkLst>
          <pc:docMk/>
          <pc:sldMk cId="102622058" sldId="397"/>
        </pc:sldMkLst>
      </pc:sldChg>
      <pc:sldChg chg="modSp mod">
        <pc:chgData name="Tori Barnett" userId="5fd5e747-5f20-4d37-a4c2-8f7af53802cb" providerId="ADAL" clId="{0277D506-8A22-47FD-BA9C-6B941F275389}" dt="2026-07-09T14:08:44.798" v="4" actId="20577"/>
        <pc:sldMkLst>
          <pc:docMk/>
          <pc:sldMk cId="4240336622" sldId="407"/>
        </pc:sldMkLst>
        <pc:spChg chg="mod">
          <ac:chgData name="Tori Barnett" userId="5fd5e747-5f20-4d37-a4c2-8f7af53802cb" providerId="ADAL" clId="{0277D506-8A22-47FD-BA9C-6B941F275389}" dt="2026-07-09T14:08:44.798" v="4" actId="20577"/>
          <ac:spMkLst>
            <pc:docMk/>
            <pc:sldMk cId="4240336622" sldId="407"/>
            <ac:spMk id="12" creationId="{D20C3524-286A-4BEC-CC96-43AB7664B51E}"/>
          </ac:spMkLst>
        </pc:spChg>
      </pc:sldChg>
    </pc:docChg>
  </pc:docChgLst>
  <pc:docChgLst>
    <pc:chgData name="Kelsey Jade McQuillan" userId="S::kelsey.mcquillan@fairlands.herts.sch.uk::972f857f-a802-4297-9ed6-c4c44fb096da" providerId="AD" clId="Web-{72CDD76F-D32C-D5B6-88EE-CE4CDB311F14}"/>
    <pc:docChg chg="modSld">
      <pc:chgData name="Kelsey Jade McQuillan" userId="S::kelsey.mcquillan@fairlands.herts.sch.uk::972f857f-a802-4297-9ed6-c4c44fb096da" providerId="AD" clId="Web-{72CDD76F-D32C-D5B6-88EE-CE4CDB311F14}" dt="2026-07-06T13:51:27.920" v="13" actId="14100"/>
      <pc:docMkLst>
        <pc:docMk/>
      </pc:docMkLst>
      <pc:sldChg chg="addSp delSp modSp">
        <pc:chgData name="Kelsey Jade McQuillan" userId="S::kelsey.mcquillan@fairlands.herts.sch.uk::972f857f-a802-4297-9ed6-c4c44fb096da" providerId="AD" clId="Web-{72CDD76F-D32C-D5B6-88EE-CE4CDB311F14}" dt="2026-07-06T13:51:27.920" v="13" actId="14100"/>
        <pc:sldMkLst>
          <pc:docMk/>
          <pc:sldMk cId="1733160931" sldId="310"/>
        </pc:sldMkLst>
        <pc:picChg chg="add mod">
          <ac:chgData name="Kelsey Jade McQuillan" userId="S::kelsey.mcquillan@fairlands.herts.sch.uk::972f857f-a802-4297-9ed6-c4c44fb096da" providerId="AD" clId="Web-{72CDD76F-D32C-D5B6-88EE-CE4CDB311F14}" dt="2026-07-06T13:49:44.337" v="6" actId="1076"/>
          <ac:picMkLst>
            <pc:docMk/>
            <pc:sldMk cId="1733160931" sldId="310"/>
            <ac:picMk id="11" creationId="{8C11F9BA-85F9-29FF-2242-F292C9C03C46}"/>
          </ac:picMkLst>
        </pc:picChg>
        <pc:picChg chg="mod">
          <ac:chgData name="Kelsey Jade McQuillan" userId="S::kelsey.mcquillan@fairlands.herts.sch.uk::972f857f-a802-4297-9ed6-c4c44fb096da" providerId="AD" clId="Web-{72CDD76F-D32C-D5B6-88EE-CE4CDB311F14}" dt="2026-07-06T13:50:42.199" v="9" actId="14100"/>
          <ac:picMkLst>
            <pc:docMk/>
            <pc:sldMk cId="1733160931" sldId="310"/>
            <ac:picMk id="12" creationId="{EC90D4C7-E5E9-D71E-7B42-3B56EB87A53C}"/>
          </ac:picMkLst>
        </pc:picChg>
        <pc:picChg chg="mod">
          <ac:chgData name="Kelsey Jade McQuillan" userId="S::kelsey.mcquillan@fairlands.herts.sch.uk::972f857f-a802-4297-9ed6-c4c44fb096da" providerId="AD" clId="Web-{72CDD76F-D32C-D5B6-88EE-CE4CDB311F14}" dt="2026-07-06T13:51:27.920" v="13" actId="14100"/>
          <ac:picMkLst>
            <pc:docMk/>
            <pc:sldMk cId="1733160931" sldId="310"/>
            <ac:picMk id="13" creationId="{30215375-E169-2D5A-3B15-D0D31E01BC2F}"/>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F7B263-EEAF-4000-97E1-7F0EAD3B0D2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F8E1D9C-F60A-47ED-826E-B8EC9FF69168}">
      <dgm:prSet/>
      <dgm:spPr/>
      <dgm:t>
        <a:bodyPr/>
        <a:lstStyle/>
        <a:p>
          <a:pPr>
            <a:lnSpc>
              <a:spcPct val="100000"/>
            </a:lnSpc>
          </a:pPr>
          <a:r>
            <a:rPr lang="en-GB"/>
            <a:t>The </a:t>
          </a:r>
          <a:r>
            <a:rPr lang="en-GB" err="1"/>
            <a:t>Greydells</a:t>
          </a:r>
          <a:r>
            <a:rPr lang="en-GB"/>
            <a:t> gate is unlocked at </a:t>
          </a:r>
          <a:r>
            <a:rPr lang="en-GB">
              <a:latin typeface="Arial"/>
            </a:rPr>
            <a:t>8:40</a:t>
          </a:r>
          <a:r>
            <a:rPr lang="en-GB"/>
            <a:t> am by a Year 6 adult</a:t>
          </a:r>
          <a:endParaRPr lang="en-US"/>
        </a:p>
      </dgm:t>
    </dgm:pt>
    <dgm:pt modelId="{6E6A87DA-F286-44AB-BD4E-050C713EB4F7}" type="parTrans" cxnId="{634737C3-174F-46F0-9C8E-D8F6989EB31B}">
      <dgm:prSet/>
      <dgm:spPr/>
      <dgm:t>
        <a:bodyPr/>
        <a:lstStyle/>
        <a:p>
          <a:endParaRPr lang="en-US"/>
        </a:p>
      </dgm:t>
    </dgm:pt>
    <dgm:pt modelId="{6B4E3C1A-49F2-4D11-A1CF-1D6B00ABD3E3}" type="sibTrans" cxnId="{634737C3-174F-46F0-9C8E-D8F6989EB31B}">
      <dgm:prSet/>
      <dgm:spPr/>
      <dgm:t>
        <a:bodyPr/>
        <a:lstStyle/>
        <a:p>
          <a:endParaRPr lang="en-US"/>
        </a:p>
      </dgm:t>
    </dgm:pt>
    <dgm:pt modelId="{504E634E-E81D-45D0-AD4A-CDE919444F6E}">
      <dgm:prSet/>
      <dgm:spPr/>
      <dgm:t>
        <a:bodyPr/>
        <a:lstStyle/>
        <a:p>
          <a:pPr>
            <a:lnSpc>
              <a:spcPct val="100000"/>
            </a:lnSpc>
          </a:pPr>
          <a:r>
            <a:rPr lang="en-GB"/>
            <a:t>Children enter via their external classroom doors and start a learning activity straight away</a:t>
          </a:r>
          <a:endParaRPr lang="en-US"/>
        </a:p>
      </dgm:t>
    </dgm:pt>
    <dgm:pt modelId="{190B9520-98A5-4457-B504-F8F67A4AF738}" type="parTrans" cxnId="{A4115B35-45B9-4761-98EF-E92D3D1C760B}">
      <dgm:prSet/>
      <dgm:spPr/>
      <dgm:t>
        <a:bodyPr/>
        <a:lstStyle/>
        <a:p>
          <a:endParaRPr lang="en-US"/>
        </a:p>
      </dgm:t>
    </dgm:pt>
    <dgm:pt modelId="{F9647FAC-A51C-4B39-91C5-9DA1A1268CBD}" type="sibTrans" cxnId="{A4115B35-45B9-4761-98EF-E92D3D1C760B}">
      <dgm:prSet/>
      <dgm:spPr/>
      <dgm:t>
        <a:bodyPr/>
        <a:lstStyle/>
        <a:p>
          <a:endParaRPr lang="en-US"/>
        </a:p>
      </dgm:t>
    </dgm:pt>
    <dgm:pt modelId="{E6D41C81-1BC7-4BA2-90C0-85B185705A5A}">
      <dgm:prSet/>
      <dgm:spPr/>
      <dgm:t>
        <a:bodyPr/>
        <a:lstStyle/>
        <a:p>
          <a:pPr>
            <a:lnSpc>
              <a:spcPct val="100000"/>
            </a:lnSpc>
          </a:pPr>
          <a:r>
            <a:rPr lang="en-GB"/>
            <a:t>Any urgent messages for teachers can be passed on via a Year 6 adult at the gate</a:t>
          </a:r>
          <a:endParaRPr lang="en-US"/>
        </a:p>
      </dgm:t>
    </dgm:pt>
    <dgm:pt modelId="{4894140D-3525-4B09-814D-9514AAF302E6}" type="parTrans" cxnId="{2B601D02-B280-4210-BD9B-49E3E9970783}">
      <dgm:prSet/>
      <dgm:spPr/>
      <dgm:t>
        <a:bodyPr/>
        <a:lstStyle/>
        <a:p>
          <a:endParaRPr lang="en-US"/>
        </a:p>
      </dgm:t>
    </dgm:pt>
    <dgm:pt modelId="{BD0173F8-70E8-4B13-99FD-AEC75842A4E0}" type="sibTrans" cxnId="{2B601D02-B280-4210-BD9B-49E3E9970783}">
      <dgm:prSet/>
      <dgm:spPr/>
      <dgm:t>
        <a:bodyPr/>
        <a:lstStyle/>
        <a:p>
          <a:endParaRPr lang="en-US"/>
        </a:p>
      </dgm:t>
    </dgm:pt>
    <dgm:pt modelId="{886F963C-72D9-4B06-84B6-EA5D0F2FC96F}">
      <dgm:prSet/>
      <dgm:spPr/>
      <dgm:t>
        <a:bodyPr/>
        <a:lstStyle/>
        <a:p>
          <a:pPr>
            <a:lnSpc>
              <a:spcPct val="100000"/>
            </a:lnSpc>
          </a:pPr>
          <a:r>
            <a:rPr lang="en-GB"/>
            <a:t>Children are encouraged to be increasingly independent – please encourage your child </a:t>
          </a:r>
          <a:r>
            <a:rPr lang="en-GB" b="1"/>
            <a:t>to pass on messages to their class teacher if they feel able to</a:t>
          </a:r>
          <a:endParaRPr lang="en-US"/>
        </a:p>
      </dgm:t>
    </dgm:pt>
    <dgm:pt modelId="{07493896-1416-4C63-9A94-CF961B5D7137}" type="parTrans" cxnId="{C84B7F3D-4AD8-490C-918B-A14E33077F2C}">
      <dgm:prSet/>
      <dgm:spPr/>
      <dgm:t>
        <a:bodyPr/>
        <a:lstStyle/>
        <a:p>
          <a:endParaRPr lang="en-US"/>
        </a:p>
      </dgm:t>
    </dgm:pt>
    <dgm:pt modelId="{E54B1B59-8DEB-41C7-9FB2-5B8D4ADEDEB0}" type="sibTrans" cxnId="{C84B7F3D-4AD8-490C-918B-A14E33077F2C}">
      <dgm:prSet/>
      <dgm:spPr/>
      <dgm:t>
        <a:bodyPr/>
        <a:lstStyle/>
        <a:p>
          <a:endParaRPr lang="en-US"/>
        </a:p>
      </dgm:t>
    </dgm:pt>
    <dgm:pt modelId="{9E1DAB6A-3A81-4861-A4FF-21129AEC4531}">
      <dgm:prSet/>
      <dgm:spPr/>
      <dgm:t>
        <a:bodyPr/>
        <a:lstStyle/>
        <a:p>
          <a:pPr>
            <a:lnSpc>
              <a:spcPct val="100000"/>
            </a:lnSpc>
          </a:pPr>
          <a:r>
            <a:rPr lang="en-GB"/>
            <a:t>The gate is locked at 8:50 am</a:t>
          </a:r>
          <a:endParaRPr lang="en-US"/>
        </a:p>
      </dgm:t>
    </dgm:pt>
    <dgm:pt modelId="{3538D385-7E3D-4245-B083-3BF71A353550}" type="parTrans" cxnId="{785DC66E-969F-4CD6-8883-2263549D9BC5}">
      <dgm:prSet/>
      <dgm:spPr/>
      <dgm:t>
        <a:bodyPr/>
        <a:lstStyle/>
        <a:p>
          <a:endParaRPr lang="en-US"/>
        </a:p>
      </dgm:t>
    </dgm:pt>
    <dgm:pt modelId="{129819EC-D502-4333-8A2E-93E0E133BF96}" type="sibTrans" cxnId="{785DC66E-969F-4CD6-8883-2263549D9BC5}">
      <dgm:prSet/>
      <dgm:spPr/>
      <dgm:t>
        <a:bodyPr/>
        <a:lstStyle/>
        <a:p>
          <a:endParaRPr lang="en-US"/>
        </a:p>
      </dgm:t>
    </dgm:pt>
    <dgm:pt modelId="{6069C9BF-0FED-41F0-94E9-489E2DB093BB}">
      <dgm:prSet/>
      <dgm:spPr/>
      <dgm:t>
        <a:bodyPr/>
        <a:lstStyle/>
        <a:p>
          <a:pPr>
            <a:lnSpc>
              <a:spcPct val="100000"/>
            </a:lnSpc>
          </a:pPr>
          <a:r>
            <a:rPr lang="en-GB"/>
            <a:t>Children arriving after 8.50am are late!</a:t>
          </a:r>
          <a:r>
            <a:rPr lang="en-GB">
              <a:latin typeface="Arial"/>
            </a:rPr>
            <a:t> </a:t>
          </a:r>
          <a:endParaRPr lang="en-US">
            <a:latin typeface="Arial"/>
          </a:endParaRPr>
        </a:p>
      </dgm:t>
    </dgm:pt>
    <dgm:pt modelId="{198A20BD-E76F-4D54-BF75-C9B4E9DBE9D9}" type="parTrans" cxnId="{CB8AF84D-1723-49E4-9D2D-3C3BB49FDB11}">
      <dgm:prSet/>
      <dgm:spPr/>
      <dgm:t>
        <a:bodyPr/>
        <a:lstStyle/>
        <a:p>
          <a:endParaRPr lang="en-US"/>
        </a:p>
      </dgm:t>
    </dgm:pt>
    <dgm:pt modelId="{833E8FE2-F7EA-48F7-A2F8-0929DD4B3D1A}" type="sibTrans" cxnId="{CB8AF84D-1723-49E4-9D2D-3C3BB49FDB11}">
      <dgm:prSet/>
      <dgm:spPr/>
      <dgm:t>
        <a:bodyPr/>
        <a:lstStyle/>
        <a:p>
          <a:endParaRPr lang="en-US"/>
        </a:p>
      </dgm:t>
    </dgm:pt>
    <dgm:pt modelId="{57D9CC39-B791-44DF-A56C-5D22D4DC416E}">
      <dgm:prSet phldr="0"/>
      <dgm:spPr/>
      <dgm:t>
        <a:bodyPr/>
        <a:lstStyle/>
        <a:p>
          <a:pPr rtl="0">
            <a:lnSpc>
              <a:spcPct val="100000"/>
            </a:lnSpc>
          </a:pPr>
          <a:r>
            <a:rPr lang="en-GB">
              <a:latin typeface="Arial"/>
            </a:rPr>
            <a:t>The </a:t>
          </a:r>
          <a:r>
            <a:rPr lang="en-GB" err="1">
              <a:latin typeface="Arial"/>
            </a:rPr>
            <a:t>Greydells</a:t>
          </a:r>
          <a:r>
            <a:rPr lang="en-GB">
              <a:latin typeface="Arial"/>
            </a:rPr>
            <a:t> gate will be unlocked at 3.20 pm</a:t>
          </a:r>
          <a:endParaRPr lang="en-GB"/>
        </a:p>
      </dgm:t>
    </dgm:pt>
    <dgm:pt modelId="{0F53D2A5-D53F-4ABA-9C8A-EE2AF0BA7993}" type="parTrans" cxnId="{CAB61089-FCDE-4793-9F56-A2BA6DDC4D84}">
      <dgm:prSet/>
      <dgm:spPr/>
      <dgm:t>
        <a:bodyPr/>
        <a:lstStyle/>
        <a:p>
          <a:endParaRPr lang="en-GB"/>
        </a:p>
      </dgm:t>
    </dgm:pt>
    <dgm:pt modelId="{637BC41E-7FF7-4DB6-881D-87326F67C8A9}" type="sibTrans" cxnId="{CAB61089-FCDE-4793-9F56-A2BA6DDC4D84}">
      <dgm:prSet/>
      <dgm:spPr/>
      <dgm:t>
        <a:bodyPr/>
        <a:lstStyle/>
        <a:p>
          <a:endParaRPr lang="en-GB"/>
        </a:p>
      </dgm:t>
    </dgm:pt>
    <dgm:pt modelId="{DDE8C8D8-FEB2-467B-A476-005763A64376}">
      <dgm:prSet phldr="0"/>
      <dgm:spPr/>
      <dgm:t>
        <a:bodyPr/>
        <a:lstStyle/>
        <a:p>
          <a:pPr rtl="0">
            <a:lnSpc>
              <a:spcPct val="100000"/>
            </a:lnSpc>
          </a:pPr>
          <a:r>
            <a:rPr lang="en-GB"/>
            <a:t>Year 6 children are permitted to walk to meet an adult in arranged location. We do not keep yellow sheets for Year 6 children</a:t>
          </a:r>
        </a:p>
      </dgm:t>
    </dgm:pt>
    <dgm:pt modelId="{5F75AF5C-5EC3-4C95-8DEB-0D811F6751DE}" type="parTrans" cxnId="{A3ECEF64-EB67-4999-82E1-16D38928A593}">
      <dgm:prSet/>
      <dgm:spPr/>
      <dgm:t>
        <a:bodyPr/>
        <a:lstStyle/>
        <a:p>
          <a:endParaRPr lang="en-GB"/>
        </a:p>
      </dgm:t>
    </dgm:pt>
    <dgm:pt modelId="{06FCDA80-5FBA-409F-8B6A-080B0C9D727C}" type="sibTrans" cxnId="{A3ECEF64-EB67-4999-82E1-16D38928A593}">
      <dgm:prSet/>
      <dgm:spPr/>
      <dgm:t>
        <a:bodyPr/>
        <a:lstStyle/>
        <a:p>
          <a:endParaRPr lang="en-GB"/>
        </a:p>
      </dgm:t>
    </dgm:pt>
    <dgm:pt modelId="{54BDBEA1-B0A0-497B-822B-1B20ACC74FE1}" type="pres">
      <dgm:prSet presAssocID="{C8F7B263-EEAF-4000-97E1-7F0EAD3B0D2B}" presName="root" presStyleCnt="0">
        <dgm:presLayoutVars>
          <dgm:dir/>
          <dgm:resizeHandles val="exact"/>
        </dgm:presLayoutVars>
      </dgm:prSet>
      <dgm:spPr/>
    </dgm:pt>
    <dgm:pt modelId="{13589EC9-9A0F-4F95-8562-6BDC45663935}" type="pres">
      <dgm:prSet presAssocID="{2F8E1D9C-F60A-47ED-826E-B8EC9FF69168}" presName="compNode" presStyleCnt="0"/>
      <dgm:spPr/>
    </dgm:pt>
    <dgm:pt modelId="{837D086A-3330-406F-A53C-5B9D011C6735}" type="pres">
      <dgm:prSet presAssocID="{2F8E1D9C-F60A-47ED-826E-B8EC9FF69168}" presName="bgRect" presStyleLbl="bgShp" presStyleIdx="0" presStyleCnt="8"/>
      <dgm:spPr/>
    </dgm:pt>
    <dgm:pt modelId="{80C5EF46-F832-4131-A774-FE46E429A92C}" type="pres">
      <dgm:prSet presAssocID="{2F8E1D9C-F60A-47ED-826E-B8EC9FF69168}" presName="iconRect" presStyleLbl="node1" presStyleIdx="0" presStyleCnt="8"/>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rown"/>
        </a:ext>
      </dgm:extLst>
    </dgm:pt>
    <dgm:pt modelId="{3205CEED-9AE7-4386-A2A9-BD6B57C59C7F}" type="pres">
      <dgm:prSet presAssocID="{2F8E1D9C-F60A-47ED-826E-B8EC9FF69168}" presName="spaceRect" presStyleCnt="0"/>
      <dgm:spPr/>
    </dgm:pt>
    <dgm:pt modelId="{7C251CBF-3296-4194-8D96-625A869CE86B}" type="pres">
      <dgm:prSet presAssocID="{2F8E1D9C-F60A-47ED-826E-B8EC9FF69168}" presName="parTx" presStyleLbl="revTx" presStyleIdx="0" presStyleCnt="8">
        <dgm:presLayoutVars>
          <dgm:chMax val="0"/>
          <dgm:chPref val="0"/>
        </dgm:presLayoutVars>
      </dgm:prSet>
      <dgm:spPr/>
    </dgm:pt>
    <dgm:pt modelId="{AB8A51C9-8589-4827-A935-123EA72C8F5B}" type="pres">
      <dgm:prSet presAssocID="{6B4E3C1A-49F2-4D11-A1CF-1D6B00ABD3E3}" presName="sibTrans" presStyleCnt="0"/>
      <dgm:spPr/>
    </dgm:pt>
    <dgm:pt modelId="{C3DD6F08-DB1D-4AEF-BB94-6165678F2FB3}" type="pres">
      <dgm:prSet presAssocID="{504E634E-E81D-45D0-AD4A-CDE919444F6E}" presName="compNode" presStyleCnt="0"/>
      <dgm:spPr/>
    </dgm:pt>
    <dgm:pt modelId="{89FE5F29-4A65-4355-8E09-B2C3686DB9CE}" type="pres">
      <dgm:prSet presAssocID="{504E634E-E81D-45D0-AD4A-CDE919444F6E}" presName="bgRect" presStyleLbl="bgShp" presStyleIdx="1" presStyleCnt="8"/>
      <dgm:spPr/>
    </dgm:pt>
    <dgm:pt modelId="{DD474B0F-3D45-4E36-87CC-5156BCDB8B08}" type="pres">
      <dgm:prSet presAssocID="{504E634E-E81D-45D0-AD4A-CDE919444F6E}" presName="iconRect" presStyleLbl="node1" presStyleIdx="1" presStyleCnt="8"/>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or"/>
        </a:ext>
      </dgm:extLst>
    </dgm:pt>
    <dgm:pt modelId="{739AB7E5-72FB-4007-BABC-846F98B0DE09}" type="pres">
      <dgm:prSet presAssocID="{504E634E-E81D-45D0-AD4A-CDE919444F6E}" presName="spaceRect" presStyleCnt="0"/>
      <dgm:spPr/>
    </dgm:pt>
    <dgm:pt modelId="{6137EAB9-F5F3-4E51-B05E-4AF47891AFA0}" type="pres">
      <dgm:prSet presAssocID="{504E634E-E81D-45D0-AD4A-CDE919444F6E}" presName="parTx" presStyleLbl="revTx" presStyleIdx="1" presStyleCnt="8">
        <dgm:presLayoutVars>
          <dgm:chMax val="0"/>
          <dgm:chPref val="0"/>
        </dgm:presLayoutVars>
      </dgm:prSet>
      <dgm:spPr/>
    </dgm:pt>
    <dgm:pt modelId="{30A543D3-FAC5-4E47-9F7A-D8886189D1AF}" type="pres">
      <dgm:prSet presAssocID="{F9647FAC-A51C-4B39-91C5-9DA1A1268CBD}" presName="sibTrans" presStyleCnt="0"/>
      <dgm:spPr/>
    </dgm:pt>
    <dgm:pt modelId="{4691FFE5-7CE2-4BAC-B910-A313D5ED9C12}" type="pres">
      <dgm:prSet presAssocID="{E6D41C81-1BC7-4BA2-90C0-85B185705A5A}" presName="compNode" presStyleCnt="0"/>
      <dgm:spPr/>
    </dgm:pt>
    <dgm:pt modelId="{7020A80C-DD65-4620-821D-E9CD1A06D54C}" type="pres">
      <dgm:prSet presAssocID="{E6D41C81-1BC7-4BA2-90C0-85B185705A5A}" presName="bgRect" presStyleLbl="bgShp" presStyleIdx="2" presStyleCnt="8"/>
      <dgm:spPr/>
    </dgm:pt>
    <dgm:pt modelId="{733EBB00-021E-4150-A309-E5D9F3986724}" type="pres">
      <dgm:prSet presAssocID="{E6D41C81-1BC7-4BA2-90C0-85B185705A5A}" presName="iconRect" presStyleLbl="node1" presStyleIdx="2" presStyleCnt="8"/>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at"/>
        </a:ext>
      </dgm:extLst>
    </dgm:pt>
    <dgm:pt modelId="{55FEAB61-EF3B-4D44-9B57-595E126A7030}" type="pres">
      <dgm:prSet presAssocID="{E6D41C81-1BC7-4BA2-90C0-85B185705A5A}" presName="spaceRect" presStyleCnt="0"/>
      <dgm:spPr/>
    </dgm:pt>
    <dgm:pt modelId="{13015688-5E1B-405D-A43D-C0ED4D5AE72B}" type="pres">
      <dgm:prSet presAssocID="{E6D41C81-1BC7-4BA2-90C0-85B185705A5A}" presName="parTx" presStyleLbl="revTx" presStyleIdx="2" presStyleCnt="8">
        <dgm:presLayoutVars>
          <dgm:chMax val="0"/>
          <dgm:chPref val="0"/>
        </dgm:presLayoutVars>
      </dgm:prSet>
      <dgm:spPr/>
    </dgm:pt>
    <dgm:pt modelId="{E3D2D69A-313C-4EBB-97DF-A03A833A20A7}" type="pres">
      <dgm:prSet presAssocID="{BD0173F8-70E8-4B13-99FD-AEC75842A4E0}" presName="sibTrans" presStyleCnt="0"/>
      <dgm:spPr/>
    </dgm:pt>
    <dgm:pt modelId="{21BD55F2-D4D7-4B0B-814E-E5E28CE31D2A}" type="pres">
      <dgm:prSet presAssocID="{886F963C-72D9-4B06-84B6-EA5D0F2FC96F}" presName="compNode" presStyleCnt="0"/>
      <dgm:spPr/>
    </dgm:pt>
    <dgm:pt modelId="{60CE84B1-890A-497E-89AB-21ED3E972468}" type="pres">
      <dgm:prSet presAssocID="{886F963C-72D9-4B06-84B6-EA5D0F2FC96F}" presName="bgRect" presStyleLbl="bgShp" presStyleIdx="3" presStyleCnt="8"/>
      <dgm:spPr/>
    </dgm:pt>
    <dgm:pt modelId="{0B2A20D7-25E2-492C-B1D2-DB2D0C39FC5B}" type="pres">
      <dgm:prSet presAssocID="{886F963C-72D9-4B06-84B6-EA5D0F2FC96F}" presName="iconRect" presStyleLbl="node1" presStyleIdx="3" presStyleCnt="8"/>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amily"/>
        </a:ext>
      </dgm:extLst>
    </dgm:pt>
    <dgm:pt modelId="{85510888-A12D-4E7A-9DCF-68B05766291E}" type="pres">
      <dgm:prSet presAssocID="{886F963C-72D9-4B06-84B6-EA5D0F2FC96F}" presName="spaceRect" presStyleCnt="0"/>
      <dgm:spPr/>
    </dgm:pt>
    <dgm:pt modelId="{4275F956-1F52-4EB0-B210-F1C0A22DFABD}" type="pres">
      <dgm:prSet presAssocID="{886F963C-72D9-4B06-84B6-EA5D0F2FC96F}" presName="parTx" presStyleLbl="revTx" presStyleIdx="3" presStyleCnt="8">
        <dgm:presLayoutVars>
          <dgm:chMax val="0"/>
          <dgm:chPref val="0"/>
        </dgm:presLayoutVars>
      </dgm:prSet>
      <dgm:spPr/>
    </dgm:pt>
    <dgm:pt modelId="{14FBE079-0A00-4F83-B7FD-67241564AFFD}" type="pres">
      <dgm:prSet presAssocID="{E54B1B59-8DEB-41C7-9FB2-5B8D4ADEDEB0}" presName="sibTrans" presStyleCnt="0"/>
      <dgm:spPr/>
    </dgm:pt>
    <dgm:pt modelId="{C13D04E9-3795-4555-BC26-6D90D31C953B}" type="pres">
      <dgm:prSet presAssocID="{9E1DAB6A-3A81-4861-A4FF-21129AEC4531}" presName="compNode" presStyleCnt="0"/>
      <dgm:spPr/>
    </dgm:pt>
    <dgm:pt modelId="{5216D0E2-33AD-488A-A9AD-FF54BF1B8F1D}" type="pres">
      <dgm:prSet presAssocID="{9E1DAB6A-3A81-4861-A4FF-21129AEC4531}" presName="bgRect" presStyleLbl="bgShp" presStyleIdx="4" presStyleCnt="8"/>
      <dgm:spPr/>
    </dgm:pt>
    <dgm:pt modelId="{12CFA521-FD72-44B0-9A16-4DE4BDDF1A58}" type="pres">
      <dgm:prSet presAssocID="{9E1DAB6A-3A81-4861-A4FF-21129AEC4531}" presName="iconRect" presStyleLbl="node1" presStyleIdx="4" presStyleCnt="8"/>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Id Badge"/>
        </a:ext>
      </dgm:extLst>
    </dgm:pt>
    <dgm:pt modelId="{2634AAB8-3A36-440F-8C9F-49CF9BC4B986}" type="pres">
      <dgm:prSet presAssocID="{9E1DAB6A-3A81-4861-A4FF-21129AEC4531}" presName="spaceRect" presStyleCnt="0"/>
      <dgm:spPr/>
    </dgm:pt>
    <dgm:pt modelId="{16F81019-2D6A-405C-9066-BBD29D59CD18}" type="pres">
      <dgm:prSet presAssocID="{9E1DAB6A-3A81-4861-A4FF-21129AEC4531}" presName="parTx" presStyleLbl="revTx" presStyleIdx="4" presStyleCnt="8">
        <dgm:presLayoutVars>
          <dgm:chMax val="0"/>
          <dgm:chPref val="0"/>
        </dgm:presLayoutVars>
      </dgm:prSet>
      <dgm:spPr/>
    </dgm:pt>
    <dgm:pt modelId="{6B8D8ABC-87B3-4A42-A5A4-61609E06D450}" type="pres">
      <dgm:prSet presAssocID="{129819EC-D502-4333-8A2E-93E0E133BF96}" presName="sibTrans" presStyleCnt="0"/>
      <dgm:spPr/>
    </dgm:pt>
    <dgm:pt modelId="{FB0325E3-E7B0-457C-879A-3DC98A5A1ABA}" type="pres">
      <dgm:prSet presAssocID="{6069C9BF-0FED-41F0-94E9-489E2DB093BB}" presName="compNode" presStyleCnt="0"/>
      <dgm:spPr/>
    </dgm:pt>
    <dgm:pt modelId="{88A0C78E-8FD0-4AC4-8E40-D5933C552A69}" type="pres">
      <dgm:prSet presAssocID="{6069C9BF-0FED-41F0-94E9-489E2DB093BB}" presName="bgRect" presStyleLbl="bgShp" presStyleIdx="5" presStyleCnt="8"/>
      <dgm:spPr/>
    </dgm:pt>
    <dgm:pt modelId="{E0ABE9DB-19FD-4910-828E-15B3EC5E52AF}" type="pres">
      <dgm:prSet presAssocID="{6069C9BF-0FED-41F0-94E9-489E2DB093BB}" presName="iconRect" presStyleLbl="node1" presStyleIdx="5" presStyleCnt="8"/>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elationship"/>
        </a:ext>
      </dgm:extLst>
    </dgm:pt>
    <dgm:pt modelId="{DCB6CB8A-65D9-471A-8BB4-F1CBDE3DD160}" type="pres">
      <dgm:prSet presAssocID="{6069C9BF-0FED-41F0-94E9-489E2DB093BB}" presName="spaceRect" presStyleCnt="0"/>
      <dgm:spPr/>
    </dgm:pt>
    <dgm:pt modelId="{88AB392C-BB91-4DD5-A1B1-21AD8876E7C7}" type="pres">
      <dgm:prSet presAssocID="{6069C9BF-0FED-41F0-94E9-489E2DB093BB}" presName="parTx" presStyleLbl="revTx" presStyleIdx="5" presStyleCnt="8">
        <dgm:presLayoutVars>
          <dgm:chMax val="0"/>
          <dgm:chPref val="0"/>
        </dgm:presLayoutVars>
      </dgm:prSet>
      <dgm:spPr/>
    </dgm:pt>
    <dgm:pt modelId="{6F83C138-470B-4597-A92F-D92F5F069B60}" type="pres">
      <dgm:prSet presAssocID="{833E8FE2-F7EA-48F7-A2F8-0929DD4B3D1A}" presName="sibTrans" presStyleCnt="0"/>
      <dgm:spPr/>
    </dgm:pt>
    <dgm:pt modelId="{85EB3FA0-9E7B-4033-939A-03C8A33E8935}" type="pres">
      <dgm:prSet presAssocID="{57D9CC39-B791-44DF-A56C-5D22D4DC416E}" presName="compNode" presStyleCnt="0"/>
      <dgm:spPr/>
    </dgm:pt>
    <dgm:pt modelId="{F44F0AD2-FCE4-48C8-9C3D-7F8B151127E0}" type="pres">
      <dgm:prSet presAssocID="{57D9CC39-B791-44DF-A56C-5D22D4DC416E}" presName="bgRect" presStyleLbl="bgShp" presStyleIdx="6" presStyleCnt="8"/>
      <dgm:spPr/>
    </dgm:pt>
    <dgm:pt modelId="{B6334403-95BF-4310-9F3B-2FF6FD793F3B}" type="pres">
      <dgm:prSet presAssocID="{57D9CC39-B791-44DF-A56C-5D22D4DC416E}" presName="iconRect" presStyleLbl="node1" presStyleIdx="6" presStyleCnt="8"/>
      <dgm:spPr/>
    </dgm:pt>
    <dgm:pt modelId="{6852AF1D-5C99-4539-A656-8896345B5DD4}" type="pres">
      <dgm:prSet presAssocID="{57D9CC39-B791-44DF-A56C-5D22D4DC416E}" presName="spaceRect" presStyleCnt="0"/>
      <dgm:spPr/>
    </dgm:pt>
    <dgm:pt modelId="{33ED8BCE-1BC2-49B8-ADC6-24342957ADDA}" type="pres">
      <dgm:prSet presAssocID="{57D9CC39-B791-44DF-A56C-5D22D4DC416E}" presName="parTx" presStyleLbl="revTx" presStyleIdx="6" presStyleCnt="8">
        <dgm:presLayoutVars>
          <dgm:chMax val="0"/>
          <dgm:chPref val="0"/>
        </dgm:presLayoutVars>
      </dgm:prSet>
      <dgm:spPr/>
    </dgm:pt>
    <dgm:pt modelId="{E4F9600B-A2F2-4CC5-A314-BCBDE899A3CE}" type="pres">
      <dgm:prSet presAssocID="{637BC41E-7FF7-4DB6-881D-87326F67C8A9}" presName="sibTrans" presStyleCnt="0"/>
      <dgm:spPr/>
    </dgm:pt>
    <dgm:pt modelId="{5DE8BBBE-6828-480B-89D4-5531C2149A2D}" type="pres">
      <dgm:prSet presAssocID="{DDE8C8D8-FEB2-467B-A476-005763A64376}" presName="compNode" presStyleCnt="0"/>
      <dgm:spPr/>
    </dgm:pt>
    <dgm:pt modelId="{A76C6C1D-8A16-4086-8544-FAF18FC8EB2C}" type="pres">
      <dgm:prSet presAssocID="{DDE8C8D8-FEB2-467B-A476-005763A64376}" presName="bgRect" presStyleLbl="bgShp" presStyleIdx="7" presStyleCnt="8"/>
      <dgm:spPr/>
    </dgm:pt>
    <dgm:pt modelId="{C96C4691-F660-4EB4-B3E8-CC5AAE7FFE1E}" type="pres">
      <dgm:prSet presAssocID="{DDE8C8D8-FEB2-467B-A476-005763A64376}" presName="iconRect" presStyleLbl="node1" presStyleIdx="7" presStyleCnt="8"/>
      <dgm:spPr/>
    </dgm:pt>
    <dgm:pt modelId="{712BF326-ECD1-46A9-BCE2-99D4C52B3B9C}" type="pres">
      <dgm:prSet presAssocID="{DDE8C8D8-FEB2-467B-A476-005763A64376}" presName="spaceRect" presStyleCnt="0"/>
      <dgm:spPr/>
    </dgm:pt>
    <dgm:pt modelId="{6CE57F49-BE1F-4625-A68F-8DFE2F1DD7FF}" type="pres">
      <dgm:prSet presAssocID="{DDE8C8D8-FEB2-467B-A476-005763A64376}" presName="parTx" presStyleLbl="revTx" presStyleIdx="7" presStyleCnt="8">
        <dgm:presLayoutVars>
          <dgm:chMax val="0"/>
          <dgm:chPref val="0"/>
        </dgm:presLayoutVars>
      </dgm:prSet>
      <dgm:spPr/>
    </dgm:pt>
  </dgm:ptLst>
  <dgm:cxnLst>
    <dgm:cxn modelId="{2B601D02-B280-4210-BD9B-49E3E9970783}" srcId="{C8F7B263-EEAF-4000-97E1-7F0EAD3B0D2B}" destId="{E6D41C81-1BC7-4BA2-90C0-85B185705A5A}" srcOrd="2" destOrd="0" parTransId="{4894140D-3525-4B09-814D-9514AAF302E6}" sibTransId="{BD0173F8-70E8-4B13-99FD-AEC75842A4E0}"/>
    <dgm:cxn modelId="{A4115B35-45B9-4761-98EF-E92D3D1C760B}" srcId="{C8F7B263-EEAF-4000-97E1-7F0EAD3B0D2B}" destId="{504E634E-E81D-45D0-AD4A-CDE919444F6E}" srcOrd="1" destOrd="0" parTransId="{190B9520-98A5-4457-B504-F8F67A4AF738}" sibTransId="{F9647FAC-A51C-4B39-91C5-9DA1A1268CBD}"/>
    <dgm:cxn modelId="{C84B7F3D-4AD8-490C-918B-A14E33077F2C}" srcId="{C8F7B263-EEAF-4000-97E1-7F0EAD3B0D2B}" destId="{886F963C-72D9-4B06-84B6-EA5D0F2FC96F}" srcOrd="3" destOrd="0" parTransId="{07493896-1416-4C63-9A94-CF961B5D7137}" sibTransId="{E54B1B59-8DEB-41C7-9FB2-5B8D4ADEDEB0}"/>
    <dgm:cxn modelId="{A3ECEF64-EB67-4999-82E1-16D38928A593}" srcId="{C8F7B263-EEAF-4000-97E1-7F0EAD3B0D2B}" destId="{DDE8C8D8-FEB2-467B-A476-005763A64376}" srcOrd="7" destOrd="0" parTransId="{5F75AF5C-5EC3-4C95-8DEB-0D811F6751DE}" sibTransId="{06FCDA80-5FBA-409F-8B6A-080B0C9D727C}"/>
    <dgm:cxn modelId="{7E601967-FBEB-470F-AA89-4FE43C9295E7}" type="presOf" srcId="{57D9CC39-B791-44DF-A56C-5D22D4DC416E}" destId="{33ED8BCE-1BC2-49B8-ADC6-24342957ADDA}" srcOrd="0" destOrd="0" presId="urn:microsoft.com/office/officeart/2018/2/layout/IconVerticalSolidList"/>
    <dgm:cxn modelId="{6D13554A-AF7E-48B6-85CE-8D8011F45459}" type="presOf" srcId="{2F8E1D9C-F60A-47ED-826E-B8EC9FF69168}" destId="{7C251CBF-3296-4194-8D96-625A869CE86B}" srcOrd="0" destOrd="0" presId="urn:microsoft.com/office/officeart/2018/2/layout/IconVerticalSolidList"/>
    <dgm:cxn modelId="{CB8AF84D-1723-49E4-9D2D-3C3BB49FDB11}" srcId="{C8F7B263-EEAF-4000-97E1-7F0EAD3B0D2B}" destId="{6069C9BF-0FED-41F0-94E9-489E2DB093BB}" srcOrd="5" destOrd="0" parTransId="{198A20BD-E76F-4D54-BF75-C9B4E9DBE9D9}" sibTransId="{833E8FE2-F7EA-48F7-A2F8-0929DD4B3D1A}"/>
    <dgm:cxn modelId="{785DC66E-969F-4CD6-8883-2263549D9BC5}" srcId="{C8F7B263-EEAF-4000-97E1-7F0EAD3B0D2B}" destId="{9E1DAB6A-3A81-4861-A4FF-21129AEC4531}" srcOrd="4" destOrd="0" parTransId="{3538D385-7E3D-4245-B083-3BF71A353550}" sibTransId="{129819EC-D502-4333-8A2E-93E0E133BF96}"/>
    <dgm:cxn modelId="{E1490976-5542-44E5-8F2F-E4DA3BF15D8B}" type="presOf" srcId="{886F963C-72D9-4B06-84B6-EA5D0F2FC96F}" destId="{4275F956-1F52-4EB0-B210-F1C0A22DFABD}" srcOrd="0" destOrd="0" presId="urn:microsoft.com/office/officeart/2018/2/layout/IconVerticalSolidList"/>
    <dgm:cxn modelId="{CAB61089-FCDE-4793-9F56-A2BA6DDC4D84}" srcId="{C8F7B263-EEAF-4000-97E1-7F0EAD3B0D2B}" destId="{57D9CC39-B791-44DF-A56C-5D22D4DC416E}" srcOrd="6" destOrd="0" parTransId="{0F53D2A5-D53F-4ABA-9C8A-EE2AF0BA7993}" sibTransId="{637BC41E-7FF7-4DB6-881D-87326F67C8A9}"/>
    <dgm:cxn modelId="{667F539F-45A7-41CA-B8F7-0307EB9F0642}" type="presOf" srcId="{9E1DAB6A-3A81-4861-A4FF-21129AEC4531}" destId="{16F81019-2D6A-405C-9066-BBD29D59CD18}" srcOrd="0" destOrd="0" presId="urn:microsoft.com/office/officeart/2018/2/layout/IconVerticalSolidList"/>
    <dgm:cxn modelId="{7F4737AA-7668-4DCB-8987-96088764A381}" type="presOf" srcId="{DDE8C8D8-FEB2-467B-A476-005763A64376}" destId="{6CE57F49-BE1F-4625-A68F-8DFE2F1DD7FF}" srcOrd="0" destOrd="0" presId="urn:microsoft.com/office/officeart/2018/2/layout/IconVerticalSolidList"/>
    <dgm:cxn modelId="{634737C3-174F-46F0-9C8E-D8F6989EB31B}" srcId="{C8F7B263-EEAF-4000-97E1-7F0EAD3B0D2B}" destId="{2F8E1D9C-F60A-47ED-826E-B8EC9FF69168}" srcOrd="0" destOrd="0" parTransId="{6E6A87DA-F286-44AB-BD4E-050C713EB4F7}" sibTransId="{6B4E3C1A-49F2-4D11-A1CF-1D6B00ABD3E3}"/>
    <dgm:cxn modelId="{308DC0C4-36F8-4D55-9577-70B981808CA9}" type="presOf" srcId="{C8F7B263-EEAF-4000-97E1-7F0EAD3B0D2B}" destId="{54BDBEA1-B0A0-497B-822B-1B20ACC74FE1}" srcOrd="0" destOrd="0" presId="urn:microsoft.com/office/officeart/2018/2/layout/IconVerticalSolidList"/>
    <dgm:cxn modelId="{61A0F5C6-EC51-4E36-912B-9214D490E0A3}" type="presOf" srcId="{E6D41C81-1BC7-4BA2-90C0-85B185705A5A}" destId="{13015688-5E1B-405D-A43D-C0ED4D5AE72B}" srcOrd="0" destOrd="0" presId="urn:microsoft.com/office/officeart/2018/2/layout/IconVerticalSolidList"/>
    <dgm:cxn modelId="{90E464CB-44D9-4607-8F89-4196F47541F5}" type="presOf" srcId="{504E634E-E81D-45D0-AD4A-CDE919444F6E}" destId="{6137EAB9-F5F3-4E51-B05E-4AF47891AFA0}" srcOrd="0" destOrd="0" presId="urn:microsoft.com/office/officeart/2018/2/layout/IconVerticalSolidList"/>
    <dgm:cxn modelId="{CB2BB3F4-287C-4AE2-8B30-BD82E40BDB29}" type="presOf" srcId="{6069C9BF-0FED-41F0-94E9-489E2DB093BB}" destId="{88AB392C-BB91-4DD5-A1B1-21AD8876E7C7}" srcOrd="0" destOrd="0" presId="urn:microsoft.com/office/officeart/2018/2/layout/IconVerticalSolidList"/>
    <dgm:cxn modelId="{B491EDB7-D5B9-47BC-9F5F-375CE96FF621}" type="presParOf" srcId="{54BDBEA1-B0A0-497B-822B-1B20ACC74FE1}" destId="{13589EC9-9A0F-4F95-8562-6BDC45663935}" srcOrd="0" destOrd="0" presId="urn:microsoft.com/office/officeart/2018/2/layout/IconVerticalSolidList"/>
    <dgm:cxn modelId="{EAEC5AE4-D730-439F-9266-A8EBE5AAF383}" type="presParOf" srcId="{13589EC9-9A0F-4F95-8562-6BDC45663935}" destId="{837D086A-3330-406F-A53C-5B9D011C6735}" srcOrd="0" destOrd="0" presId="urn:microsoft.com/office/officeart/2018/2/layout/IconVerticalSolidList"/>
    <dgm:cxn modelId="{CFCDCCBE-EE3B-4E8E-AE26-C5BE7C236B19}" type="presParOf" srcId="{13589EC9-9A0F-4F95-8562-6BDC45663935}" destId="{80C5EF46-F832-4131-A774-FE46E429A92C}" srcOrd="1" destOrd="0" presId="urn:microsoft.com/office/officeart/2018/2/layout/IconVerticalSolidList"/>
    <dgm:cxn modelId="{7D02D09B-1836-4470-810B-B07AB853EB8A}" type="presParOf" srcId="{13589EC9-9A0F-4F95-8562-6BDC45663935}" destId="{3205CEED-9AE7-4386-A2A9-BD6B57C59C7F}" srcOrd="2" destOrd="0" presId="urn:microsoft.com/office/officeart/2018/2/layout/IconVerticalSolidList"/>
    <dgm:cxn modelId="{E0918D40-8382-4C59-87AE-A221DE858EBF}" type="presParOf" srcId="{13589EC9-9A0F-4F95-8562-6BDC45663935}" destId="{7C251CBF-3296-4194-8D96-625A869CE86B}" srcOrd="3" destOrd="0" presId="urn:microsoft.com/office/officeart/2018/2/layout/IconVerticalSolidList"/>
    <dgm:cxn modelId="{4BCB7CA7-181D-4582-9A5A-5DB7AAD1E905}" type="presParOf" srcId="{54BDBEA1-B0A0-497B-822B-1B20ACC74FE1}" destId="{AB8A51C9-8589-4827-A935-123EA72C8F5B}" srcOrd="1" destOrd="0" presId="urn:microsoft.com/office/officeart/2018/2/layout/IconVerticalSolidList"/>
    <dgm:cxn modelId="{421A7A4D-F1F3-4482-B80F-70B00AD2BCBC}" type="presParOf" srcId="{54BDBEA1-B0A0-497B-822B-1B20ACC74FE1}" destId="{C3DD6F08-DB1D-4AEF-BB94-6165678F2FB3}" srcOrd="2" destOrd="0" presId="urn:microsoft.com/office/officeart/2018/2/layout/IconVerticalSolidList"/>
    <dgm:cxn modelId="{66E501E1-4BA4-4F90-B771-6E56433A2BAF}" type="presParOf" srcId="{C3DD6F08-DB1D-4AEF-BB94-6165678F2FB3}" destId="{89FE5F29-4A65-4355-8E09-B2C3686DB9CE}" srcOrd="0" destOrd="0" presId="urn:microsoft.com/office/officeart/2018/2/layout/IconVerticalSolidList"/>
    <dgm:cxn modelId="{2F576C67-5C73-4A60-888A-E79560F75C8D}" type="presParOf" srcId="{C3DD6F08-DB1D-4AEF-BB94-6165678F2FB3}" destId="{DD474B0F-3D45-4E36-87CC-5156BCDB8B08}" srcOrd="1" destOrd="0" presId="urn:microsoft.com/office/officeart/2018/2/layout/IconVerticalSolidList"/>
    <dgm:cxn modelId="{57A3B435-B9DA-4F3E-9C40-9D406A90BFF2}" type="presParOf" srcId="{C3DD6F08-DB1D-4AEF-BB94-6165678F2FB3}" destId="{739AB7E5-72FB-4007-BABC-846F98B0DE09}" srcOrd="2" destOrd="0" presId="urn:microsoft.com/office/officeart/2018/2/layout/IconVerticalSolidList"/>
    <dgm:cxn modelId="{18B99E12-DA08-4E92-823B-88098C3E775F}" type="presParOf" srcId="{C3DD6F08-DB1D-4AEF-BB94-6165678F2FB3}" destId="{6137EAB9-F5F3-4E51-B05E-4AF47891AFA0}" srcOrd="3" destOrd="0" presId="urn:microsoft.com/office/officeart/2018/2/layout/IconVerticalSolidList"/>
    <dgm:cxn modelId="{381B98A7-4D81-40FE-BE21-C6324C4FECE9}" type="presParOf" srcId="{54BDBEA1-B0A0-497B-822B-1B20ACC74FE1}" destId="{30A543D3-FAC5-4E47-9F7A-D8886189D1AF}" srcOrd="3" destOrd="0" presId="urn:microsoft.com/office/officeart/2018/2/layout/IconVerticalSolidList"/>
    <dgm:cxn modelId="{F5BD7B39-39F6-420A-8047-EA53A9AA87C2}" type="presParOf" srcId="{54BDBEA1-B0A0-497B-822B-1B20ACC74FE1}" destId="{4691FFE5-7CE2-4BAC-B910-A313D5ED9C12}" srcOrd="4" destOrd="0" presId="urn:microsoft.com/office/officeart/2018/2/layout/IconVerticalSolidList"/>
    <dgm:cxn modelId="{1FE4EA3E-BB2C-408B-9E7E-5962F981BF94}" type="presParOf" srcId="{4691FFE5-7CE2-4BAC-B910-A313D5ED9C12}" destId="{7020A80C-DD65-4620-821D-E9CD1A06D54C}" srcOrd="0" destOrd="0" presId="urn:microsoft.com/office/officeart/2018/2/layout/IconVerticalSolidList"/>
    <dgm:cxn modelId="{7D0BE5B8-25CD-4393-8C3E-E04126933863}" type="presParOf" srcId="{4691FFE5-7CE2-4BAC-B910-A313D5ED9C12}" destId="{733EBB00-021E-4150-A309-E5D9F3986724}" srcOrd="1" destOrd="0" presId="urn:microsoft.com/office/officeart/2018/2/layout/IconVerticalSolidList"/>
    <dgm:cxn modelId="{862C8D6A-2DC2-41EB-A889-3D999308D3CE}" type="presParOf" srcId="{4691FFE5-7CE2-4BAC-B910-A313D5ED9C12}" destId="{55FEAB61-EF3B-4D44-9B57-595E126A7030}" srcOrd="2" destOrd="0" presId="urn:microsoft.com/office/officeart/2018/2/layout/IconVerticalSolidList"/>
    <dgm:cxn modelId="{6D19946F-9E6F-4FF4-A4BA-E6577236B17A}" type="presParOf" srcId="{4691FFE5-7CE2-4BAC-B910-A313D5ED9C12}" destId="{13015688-5E1B-405D-A43D-C0ED4D5AE72B}" srcOrd="3" destOrd="0" presId="urn:microsoft.com/office/officeart/2018/2/layout/IconVerticalSolidList"/>
    <dgm:cxn modelId="{28355316-D18A-4D4D-BC6C-F653357ABD89}" type="presParOf" srcId="{54BDBEA1-B0A0-497B-822B-1B20ACC74FE1}" destId="{E3D2D69A-313C-4EBB-97DF-A03A833A20A7}" srcOrd="5" destOrd="0" presId="urn:microsoft.com/office/officeart/2018/2/layout/IconVerticalSolidList"/>
    <dgm:cxn modelId="{16704184-C4BA-4EA1-8BE7-6E1B67400D0D}" type="presParOf" srcId="{54BDBEA1-B0A0-497B-822B-1B20ACC74FE1}" destId="{21BD55F2-D4D7-4B0B-814E-E5E28CE31D2A}" srcOrd="6" destOrd="0" presId="urn:microsoft.com/office/officeart/2018/2/layout/IconVerticalSolidList"/>
    <dgm:cxn modelId="{781C2022-2777-462A-9FB7-EA762BB2A3B5}" type="presParOf" srcId="{21BD55F2-D4D7-4B0B-814E-E5E28CE31D2A}" destId="{60CE84B1-890A-497E-89AB-21ED3E972468}" srcOrd="0" destOrd="0" presId="urn:microsoft.com/office/officeart/2018/2/layout/IconVerticalSolidList"/>
    <dgm:cxn modelId="{9A5467BE-774E-4A83-A5FA-DC5A68F6B39C}" type="presParOf" srcId="{21BD55F2-D4D7-4B0B-814E-E5E28CE31D2A}" destId="{0B2A20D7-25E2-492C-B1D2-DB2D0C39FC5B}" srcOrd="1" destOrd="0" presId="urn:microsoft.com/office/officeart/2018/2/layout/IconVerticalSolidList"/>
    <dgm:cxn modelId="{68E10DCC-262B-4B91-81F9-65FD8094AF86}" type="presParOf" srcId="{21BD55F2-D4D7-4B0B-814E-E5E28CE31D2A}" destId="{85510888-A12D-4E7A-9DCF-68B05766291E}" srcOrd="2" destOrd="0" presId="urn:microsoft.com/office/officeart/2018/2/layout/IconVerticalSolidList"/>
    <dgm:cxn modelId="{1EED4AC9-E037-4AA0-B7C0-548C42A85CE1}" type="presParOf" srcId="{21BD55F2-D4D7-4B0B-814E-E5E28CE31D2A}" destId="{4275F956-1F52-4EB0-B210-F1C0A22DFABD}" srcOrd="3" destOrd="0" presId="urn:microsoft.com/office/officeart/2018/2/layout/IconVerticalSolidList"/>
    <dgm:cxn modelId="{6F2246D5-B4B2-4A70-AE60-04B12CD0472B}" type="presParOf" srcId="{54BDBEA1-B0A0-497B-822B-1B20ACC74FE1}" destId="{14FBE079-0A00-4F83-B7FD-67241564AFFD}" srcOrd="7" destOrd="0" presId="urn:microsoft.com/office/officeart/2018/2/layout/IconVerticalSolidList"/>
    <dgm:cxn modelId="{447657EF-1CE3-4362-A566-FD53135F5D1C}" type="presParOf" srcId="{54BDBEA1-B0A0-497B-822B-1B20ACC74FE1}" destId="{C13D04E9-3795-4555-BC26-6D90D31C953B}" srcOrd="8" destOrd="0" presId="urn:microsoft.com/office/officeart/2018/2/layout/IconVerticalSolidList"/>
    <dgm:cxn modelId="{B89E172F-C552-411E-9702-CE517E786EB5}" type="presParOf" srcId="{C13D04E9-3795-4555-BC26-6D90D31C953B}" destId="{5216D0E2-33AD-488A-A9AD-FF54BF1B8F1D}" srcOrd="0" destOrd="0" presId="urn:microsoft.com/office/officeart/2018/2/layout/IconVerticalSolidList"/>
    <dgm:cxn modelId="{5A4D02D1-A8B1-410F-9C22-B97F29A10B5B}" type="presParOf" srcId="{C13D04E9-3795-4555-BC26-6D90D31C953B}" destId="{12CFA521-FD72-44B0-9A16-4DE4BDDF1A58}" srcOrd="1" destOrd="0" presId="urn:microsoft.com/office/officeart/2018/2/layout/IconVerticalSolidList"/>
    <dgm:cxn modelId="{740E7733-0355-4183-B4A1-7FB4BEE4F977}" type="presParOf" srcId="{C13D04E9-3795-4555-BC26-6D90D31C953B}" destId="{2634AAB8-3A36-440F-8C9F-49CF9BC4B986}" srcOrd="2" destOrd="0" presId="urn:microsoft.com/office/officeart/2018/2/layout/IconVerticalSolidList"/>
    <dgm:cxn modelId="{642937EC-F0C2-48B4-A7EB-CDA04A5A1FE1}" type="presParOf" srcId="{C13D04E9-3795-4555-BC26-6D90D31C953B}" destId="{16F81019-2D6A-405C-9066-BBD29D59CD18}" srcOrd="3" destOrd="0" presId="urn:microsoft.com/office/officeart/2018/2/layout/IconVerticalSolidList"/>
    <dgm:cxn modelId="{7DE73D42-B5B0-4D7E-8D9B-55032F13BD13}" type="presParOf" srcId="{54BDBEA1-B0A0-497B-822B-1B20ACC74FE1}" destId="{6B8D8ABC-87B3-4A42-A5A4-61609E06D450}" srcOrd="9" destOrd="0" presId="urn:microsoft.com/office/officeart/2018/2/layout/IconVerticalSolidList"/>
    <dgm:cxn modelId="{C7D73045-B9CE-498A-8925-00F9B398D205}" type="presParOf" srcId="{54BDBEA1-B0A0-497B-822B-1B20ACC74FE1}" destId="{FB0325E3-E7B0-457C-879A-3DC98A5A1ABA}" srcOrd="10" destOrd="0" presId="urn:microsoft.com/office/officeart/2018/2/layout/IconVerticalSolidList"/>
    <dgm:cxn modelId="{69652478-9AAD-4B8F-999A-B8DBE02404BF}" type="presParOf" srcId="{FB0325E3-E7B0-457C-879A-3DC98A5A1ABA}" destId="{88A0C78E-8FD0-4AC4-8E40-D5933C552A69}" srcOrd="0" destOrd="0" presId="urn:microsoft.com/office/officeart/2018/2/layout/IconVerticalSolidList"/>
    <dgm:cxn modelId="{198C09F8-C1CC-4023-805F-B7B33CAADD20}" type="presParOf" srcId="{FB0325E3-E7B0-457C-879A-3DC98A5A1ABA}" destId="{E0ABE9DB-19FD-4910-828E-15B3EC5E52AF}" srcOrd="1" destOrd="0" presId="urn:microsoft.com/office/officeart/2018/2/layout/IconVerticalSolidList"/>
    <dgm:cxn modelId="{3EAD38E8-1E5E-4DC6-A17D-6DD65956C995}" type="presParOf" srcId="{FB0325E3-E7B0-457C-879A-3DC98A5A1ABA}" destId="{DCB6CB8A-65D9-471A-8BB4-F1CBDE3DD160}" srcOrd="2" destOrd="0" presId="urn:microsoft.com/office/officeart/2018/2/layout/IconVerticalSolidList"/>
    <dgm:cxn modelId="{419CA5D7-2365-45CD-BDAF-B51195D71A39}" type="presParOf" srcId="{FB0325E3-E7B0-457C-879A-3DC98A5A1ABA}" destId="{88AB392C-BB91-4DD5-A1B1-21AD8876E7C7}" srcOrd="3" destOrd="0" presId="urn:microsoft.com/office/officeart/2018/2/layout/IconVerticalSolidList"/>
    <dgm:cxn modelId="{FAB97619-20FC-4C16-A28B-DCEC31E470E0}" type="presParOf" srcId="{54BDBEA1-B0A0-497B-822B-1B20ACC74FE1}" destId="{6F83C138-470B-4597-A92F-D92F5F069B60}" srcOrd="11" destOrd="0" presId="urn:microsoft.com/office/officeart/2018/2/layout/IconVerticalSolidList"/>
    <dgm:cxn modelId="{F6D2E754-2C91-429A-9E30-A65DC2251C4C}" type="presParOf" srcId="{54BDBEA1-B0A0-497B-822B-1B20ACC74FE1}" destId="{85EB3FA0-9E7B-4033-939A-03C8A33E8935}" srcOrd="12" destOrd="0" presId="urn:microsoft.com/office/officeart/2018/2/layout/IconVerticalSolidList"/>
    <dgm:cxn modelId="{3FE95749-14EA-4068-BBE3-049A022020E2}" type="presParOf" srcId="{85EB3FA0-9E7B-4033-939A-03C8A33E8935}" destId="{F44F0AD2-FCE4-48C8-9C3D-7F8B151127E0}" srcOrd="0" destOrd="0" presId="urn:microsoft.com/office/officeart/2018/2/layout/IconVerticalSolidList"/>
    <dgm:cxn modelId="{407BF9C7-E999-4B43-851D-6D54DDA7BE77}" type="presParOf" srcId="{85EB3FA0-9E7B-4033-939A-03C8A33E8935}" destId="{B6334403-95BF-4310-9F3B-2FF6FD793F3B}" srcOrd="1" destOrd="0" presId="urn:microsoft.com/office/officeart/2018/2/layout/IconVerticalSolidList"/>
    <dgm:cxn modelId="{A773D82E-521E-4B1C-A515-042647BAC321}" type="presParOf" srcId="{85EB3FA0-9E7B-4033-939A-03C8A33E8935}" destId="{6852AF1D-5C99-4539-A656-8896345B5DD4}" srcOrd="2" destOrd="0" presId="urn:microsoft.com/office/officeart/2018/2/layout/IconVerticalSolidList"/>
    <dgm:cxn modelId="{121D2158-DB6A-4343-97E6-3602E1D564B6}" type="presParOf" srcId="{85EB3FA0-9E7B-4033-939A-03C8A33E8935}" destId="{33ED8BCE-1BC2-49B8-ADC6-24342957ADDA}" srcOrd="3" destOrd="0" presId="urn:microsoft.com/office/officeart/2018/2/layout/IconVerticalSolidList"/>
    <dgm:cxn modelId="{50E7CEBC-84BC-4952-8E9F-E7C7842C1182}" type="presParOf" srcId="{54BDBEA1-B0A0-497B-822B-1B20ACC74FE1}" destId="{E4F9600B-A2F2-4CC5-A314-BCBDE899A3CE}" srcOrd="13" destOrd="0" presId="urn:microsoft.com/office/officeart/2018/2/layout/IconVerticalSolidList"/>
    <dgm:cxn modelId="{11321B64-A328-42E3-B412-51947A4C4F70}" type="presParOf" srcId="{54BDBEA1-B0A0-497B-822B-1B20ACC74FE1}" destId="{5DE8BBBE-6828-480B-89D4-5531C2149A2D}" srcOrd="14" destOrd="0" presId="urn:microsoft.com/office/officeart/2018/2/layout/IconVerticalSolidList"/>
    <dgm:cxn modelId="{E1F89B71-9296-4FE1-8B1D-2220D312BF6E}" type="presParOf" srcId="{5DE8BBBE-6828-480B-89D4-5531C2149A2D}" destId="{A76C6C1D-8A16-4086-8544-FAF18FC8EB2C}" srcOrd="0" destOrd="0" presId="urn:microsoft.com/office/officeart/2018/2/layout/IconVerticalSolidList"/>
    <dgm:cxn modelId="{95DCC183-87B5-4102-8E4E-B3DE3272DEAB}" type="presParOf" srcId="{5DE8BBBE-6828-480B-89D4-5531C2149A2D}" destId="{C96C4691-F660-4EB4-B3E8-CC5AAE7FFE1E}" srcOrd="1" destOrd="0" presId="urn:microsoft.com/office/officeart/2018/2/layout/IconVerticalSolidList"/>
    <dgm:cxn modelId="{0414856E-BDBD-4DBF-B6D5-C03F8577337B}" type="presParOf" srcId="{5DE8BBBE-6828-480B-89D4-5531C2149A2D}" destId="{712BF326-ECD1-46A9-BCE2-99D4C52B3B9C}" srcOrd="2" destOrd="0" presId="urn:microsoft.com/office/officeart/2018/2/layout/IconVerticalSolidList"/>
    <dgm:cxn modelId="{F29F7758-86E1-443F-BF6A-47D98881C259}" type="presParOf" srcId="{5DE8BBBE-6828-480B-89D4-5531C2149A2D}" destId="{6CE57F49-BE1F-4625-A68F-8DFE2F1DD7F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7CB169-BF23-4C38-8097-25649476342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F04049B-D8AD-4EB1-945D-F9D63C35A338}">
      <dgm:prSet/>
      <dgm:spPr/>
      <dgm:t>
        <a:bodyPr/>
        <a:lstStyle/>
        <a:p>
          <a:r>
            <a:rPr lang="en-US"/>
            <a:t>If/when you would like your child to be released without an adult then you need to update this on Arbor.</a:t>
          </a:r>
        </a:p>
      </dgm:t>
    </dgm:pt>
    <dgm:pt modelId="{9FAAC748-133D-47DC-9387-8529BBE02D7E}" type="parTrans" cxnId="{6670F6D5-DEAB-4D9B-9C06-AE56A024DA45}">
      <dgm:prSet/>
      <dgm:spPr/>
      <dgm:t>
        <a:bodyPr/>
        <a:lstStyle/>
        <a:p>
          <a:endParaRPr lang="en-US"/>
        </a:p>
      </dgm:t>
    </dgm:pt>
    <dgm:pt modelId="{D111CCB9-8475-4808-8E61-2A7FC7524487}" type="sibTrans" cxnId="{6670F6D5-DEAB-4D9B-9C06-AE56A024DA45}">
      <dgm:prSet/>
      <dgm:spPr/>
      <dgm:t>
        <a:bodyPr/>
        <a:lstStyle/>
        <a:p>
          <a:endParaRPr lang="en-US"/>
        </a:p>
      </dgm:t>
    </dgm:pt>
    <dgm:pt modelId="{C92201B2-5AE3-45D1-8C51-BE06CA632DC6}">
      <dgm:prSet/>
      <dgm:spPr/>
      <dgm:t>
        <a:bodyPr/>
        <a:lstStyle/>
        <a:p>
          <a:r>
            <a:rPr lang="en-US"/>
            <a:t>Permissions will carry across from Year 5</a:t>
          </a:r>
        </a:p>
      </dgm:t>
    </dgm:pt>
    <dgm:pt modelId="{057A441B-62DC-4E2C-9171-5831772F1AF8}" type="parTrans" cxnId="{6766476F-290A-4FA8-8F45-C8C7E0366E30}">
      <dgm:prSet/>
      <dgm:spPr/>
      <dgm:t>
        <a:bodyPr/>
        <a:lstStyle/>
        <a:p>
          <a:endParaRPr lang="en-US"/>
        </a:p>
      </dgm:t>
    </dgm:pt>
    <dgm:pt modelId="{5B6DC3AC-35B2-4384-BD48-83933B30FD67}" type="sibTrans" cxnId="{6766476F-290A-4FA8-8F45-C8C7E0366E30}">
      <dgm:prSet/>
      <dgm:spPr/>
      <dgm:t>
        <a:bodyPr/>
        <a:lstStyle/>
        <a:p>
          <a:endParaRPr lang="en-US"/>
        </a:p>
      </dgm:t>
    </dgm:pt>
    <dgm:pt modelId="{13332462-6E5F-41BF-8C8F-05E1C01AA4DD}">
      <dgm:prSet/>
      <dgm:spPr/>
      <dgm:t>
        <a:bodyPr/>
        <a:lstStyle/>
        <a:p>
          <a:r>
            <a:rPr lang="en-US"/>
            <a:t>It will be </a:t>
          </a:r>
          <a:r>
            <a:rPr lang="en-US" i="1"/>
            <a:t>"I give consent for my child to walk home after school"</a:t>
          </a:r>
          <a:endParaRPr lang="en-US"/>
        </a:p>
      </dgm:t>
    </dgm:pt>
    <dgm:pt modelId="{9B5B1031-F50D-4A62-AAF4-5635190FEE98}" type="parTrans" cxnId="{CF094277-2FFE-452E-846A-1038DAB54FB8}">
      <dgm:prSet/>
      <dgm:spPr/>
      <dgm:t>
        <a:bodyPr/>
        <a:lstStyle/>
        <a:p>
          <a:endParaRPr lang="en-US"/>
        </a:p>
      </dgm:t>
    </dgm:pt>
    <dgm:pt modelId="{D87B5773-C942-446D-8786-185564614F84}" type="sibTrans" cxnId="{CF094277-2FFE-452E-846A-1038DAB54FB8}">
      <dgm:prSet/>
      <dgm:spPr/>
      <dgm:t>
        <a:bodyPr/>
        <a:lstStyle/>
        <a:p>
          <a:endParaRPr lang="en-US"/>
        </a:p>
      </dgm:t>
    </dgm:pt>
    <dgm:pt modelId="{8CB4AB47-221B-443B-8659-7CB6930F9224}">
      <dgm:prSet/>
      <dgm:spPr/>
      <dgm:t>
        <a:bodyPr/>
        <a:lstStyle/>
        <a:p>
          <a:pPr rtl="0"/>
          <a:r>
            <a:rPr lang="en-US"/>
            <a:t>If this is 'declined' we will keep them here </a:t>
          </a:r>
          <a:r>
            <a:rPr lang="en-US">
              <a:latin typeface="Corbel" panose="020B0503020204020204"/>
            </a:rPr>
            <a:t>until collected</a:t>
          </a:r>
          <a:endParaRPr lang="en-US"/>
        </a:p>
      </dgm:t>
    </dgm:pt>
    <dgm:pt modelId="{08F7B14E-4673-402C-8E48-CB61A8D82F69}" type="parTrans" cxnId="{3EB57B77-4C06-4443-B8D6-D10026078285}">
      <dgm:prSet/>
      <dgm:spPr/>
      <dgm:t>
        <a:bodyPr/>
        <a:lstStyle/>
        <a:p>
          <a:endParaRPr lang="en-US"/>
        </a:p>
      </dgm:t>
    </dgm:pt>
    <dgm:pt modelId="{2745FAAB-9EA1-453B-ACB5-5575FFDF3C36}" type="sibTrans" cxnId="{3EB57B77-4C06-4443-B8D6-D10026078285}">
      <dgm:prSet/>
      <dgm:spPr/>
      <dgm:t>
        <a:bodyPr/>
        <a:lstStyle/>
        <a:p>
          <a:endParaRPr lang="en-US"/>
        </a:p>
      </dgm:t>
    </dgm:pt>
    <dgm:pt modelId="{DA9E0632-6243-4394-9BC3-AA55374BF588}">
      <dgm:prSet/>
      <dgm:spPr/>
      <dgm:t>
        <a:bodyPr/>
        <a:lstStyle/>
        <a:p>
          <a:r>
            <a:rPr lang="en-US"/>
            <a:t>You can update this through the year but let us know when you have.</a:t>
          </a:r>
        </a:p>
      </dgm:t>
    </dgm:pt>
    <dgm:pt modelId="{78FBE155-978D-4AD7-95AF-F27637779689}" type="parTrans" cxnId="{54A05CDF-0D33-4C09-9598-7F473A5A9C7D}">
      <dgm:prSet/>
      <dgm:spPr/>
      <dgm:t>
        <a:bodyPr/>
        <a:lstStyle/>
        <a:p>
          <a:endParaRPr lang="en-US"/>
        </a:p>
      </dgm:t>
    </dgm:pt>
    <dgm:pt modelId="{3EF22F05-F820-4111-92FB-4729DE244CF6}" type="sibTrans" cxnId="{54A05CDF-0D33-4C09-9598-7F473A5A9C7D}">
      <dgm:prSet/>
      <dgm:spPr/>
      <dgm:t>
        <a:bodyPr/>
        <a:lstStyle/>
        <a:p>
          <a:endParaRPr lang="en-US"/>
        </a:p>
      </dgm:t>
    </dgm:pt>
    <dgm:pt modelId="{1E15C5CD-1D13-4C3A-817A-A16286A0653A}" type="pres">
      <dgm:prSet presAssocID="{447CB169-BF23-4C38-8097-256494763428}" presName="linear" presStyleCnt="0">
        <dgm:presLayoutVars>
          <dgm:animLvl val="lvl"/>
          <dgm:resizeHandles val="exact"/>
        </dgm:presLayoutVars>
      </dgm:prSet>
      <dgm:spPr/>
    </dgm:pt>
    <dgm:pt modelId="{BE13F8A5-0F87-43D8-BC59-2332482ECA24}" type="pres">
      <dgm:prSet presAssocID="{AF04049B-D8AD-4EB1-945D-F9D63C35A338}" presName="parentText" presStyleLbl="node1" presStyleIdx="0" presStyleCnt="5">
        <dgm:presLayoutVars>
          <dgm:chMax val="0"/>
          <dgm:bulletEnabled val="1"/>
        </dgm:presLayoutVars>
      </dgm:prSet>
      <dgm:spPr/>
    </dgm:pt>
    <dgm:pt modelId="{EF9F6DB3-2C20-426B-A738-1926FE588282}" type="pres">
      <dgm:prSet presAssocID="{D111CCB9-8475-4808-8E61-2A7FC7524487}" presName="spacer" presStyleCnt="0"/>
      <dgm:spPr/>
    </dgm:pt>
    <dgm:pt modelId="{9717A89E-B996-4414-8B40-7FBB23CC8EAF}" type="pres">
      <dgm:prSet presAssocID="{C92201B2-5AE3-45D1-8C51-BE06CA632DC6}" presName="parentText" presStyleLbl="node1" presStyleIdx="1" presStyleCnt="5">
        <dgm:presLayoutVars>
          <dgm:chMax val="0"/>
          <dgm:bulletEnabled val="1"/>
        </dgm:presLayoutVars>
      </dgm:prSet>
      <dgm:spPr/>
    </dgm:pt>
    <dgm:pt modelId="{DC61E24E-F1A4-4A97-87A2-50273FB6BB3B}" type="pres">
      <dgm:prSet presAssocID="{5B6DC3AC-35B2-4384-BD48-83933B30FD67}" presName="spacer" presStyleCnt="0"/>
      <dgm:spPr/>
    </dgm:pt>
    <dgm:pt modelId="{AD91394F-FE4C-4C43-9F39-320BE67DC3AE}" type="pres">
      <dgm:prSet presAssocID="{13332462-6E5F-41BF-8C8F-05E1C01AA4DD}" presName="parentText" presStyleLbl="node1" presStyleIdx="2" presStyleCnt="5">
        <dgm:presLayoutVars>
          <dgm:chMax val="0"/>
          <dgm:bulletEnabled val="1"/>
        </dgm:presLayoutVars>
      </dgm:prSet>
      <dgm:spPr/>
    </dgm:pt>
    <dgm:pt modelId="{7840C211-8784-4C3F-A1EF-2E73C6700EC8}" type="pres">
      <dgm:prSet presAssocID="{D87B5773-C942-446D-8786-185564614F84}" presName="spacer" presStyleCnt="0"/>
      <dgm:spPr/>
    </dgm:pt>
    <dgm:pt modelId="{0F1CAD88-CF18-402E-8BCE-4E5AF442F538}" type="pres">
      <dgm:prSet presAssocID="{8CB4AB47-221B-443B-8659-7CB6930F9224}" presName="parentText" presStyleLbl="node1" presStyleIdx="3" presStyleCnt="5">
        <dgm:presLayoutVars>
          <dgm:chMax val="0"/>
          <dgm:bulletEnabled val="1"/>
        </dgm:presLayoutVars>
      </dgm:prSet>
      <dgm:spPr/>
    </dgm:pt>
    <dgm:pt modelId="{6F8955D0-831A-4295-834B-99DC9E23D45A}" type="pres">
      <dgm:prSet presAssocID="{2745FAAB-9EA1-453B-ACB5-5575FFDF3C36}" presName="spacer" presStyleCnt="0"/>
      <dgm:spPr/>
    </dgm:pt>
    <dgm:pt modelId="{38D9A884-21C4-4E15-8A37-70E941C95847}" type="pres">
      <dgm:prSet presAssocID="{DA9E0632-6243-4394-9BC3-AA55374BF588}" presName="parentText" presStyleLbl="node1" presStyleIdx="4" presStyleCnt="5">
        <dgm:presLayoutVars>
          <dgm:chMax val="0"/>
          <dgm:bulletEnabled val="1"/>
        </dgm:presLayoutVars>
      </dgm:prSet>
      <dgm:spPr/>
    </dgm:pt>
  </dgm:ptLst>
  <dgm:cxnLst>
    <dgm:cxn modelId="{5C3B1F06-9B82-47C0-B00C-5F6606B5FEB7}" type="presOf" srcId="{C92201B2-5AE3-45D1-8C51-BE06CA632DC6}" destId="{9717A89E-B996-4414-8B40-7FBB23CC8EAF}" srcOrd="0" destOrd="0" presId="urn:microsoft.com/office/officeart/2005/8/layout/vList2"/>
    <dgm:cxn modelId="{D0F8454A-F5E4-4714-AE73-32E7A2F36766}" type="presOf" srcId="{8CB4AB47-221B-443B-8659-7CB6930F9224}" destId="{0F1CAD88-CF18-402E-8BCE-4E5AF442F538}" srcOrd="0" destOrd="0" presId="urn:microsoft.com/office/officeart/2005/8/layout/vList2"/>
    <dgm:cxn modelId="{6766476F-290A-4FA8-8F45-C8C7E0366E30}" srcId="{447CB169-BF23-4C38-8097-256494763428}" destId="{C92201B2-5AE3-45D1-8C51-BE06CA632DC6}" srcOrd="1" destOrd="0" parTransId="{057A441B-62DC-4E2C-9171-5831772F1AF8}" sibTransId="{5B6DC3AC-35B2-4384-BD48-83933B30FD67}"/>
    <dgm:cxn modelId="{E124524F-8D12-4656-9FD7-00CDC31F86E3}" type="presOf" srcId="{447CB169-BF23-4C38-8097-256494763428}" destId="{1E15C5CD-1D13-4C3A-817A-A16286A0653A}" srcOrd="0" destOrd="0" presId="urn:microsoft.com/office/officeart/2005/8/layout/vList2"/>
    <dgm:cxn modelId="{CF094277-2FFE-452E-846A-1038DAB54FB8}" srcId="{447CB169-BF23-4C38-8097-256494763428}" destId="{13332462-6E5F-41BF-8C8F-05E1C01AA4DD}" srcOrd="2" destOrd="0" parTransId="{9B5B1031-F50D-4A62-AAF4-5635190FEE98}" sibTransId="{D87B5773-C942-446D-8786-185564614F84}"/>
    <dgm:cxn modelId="{3EB57B77-4C06-4443-B8D6-D10026078285}" srcId="{447CB169-BF23-4C38-8097-256494763428}" destId="{8CB4AB47-221B-443B-8659-7CB6930F9224}" srcOrd="3" destOrd="0" parTransId="{08F7B14E-4673-402C-8E48-CB61A8D82F69}" sibTransId="{2745FAAB-9EA1-453B-ACB5-5575FFDF3C36}"/>
    <dgm:cxn modelId="{A92FB859-7E22-42EF-889F-CD455C10699F}" type="presOf" srcId="{13332462-6E5F-41BF-8C8F-05E1C01AA4DD}" destId="{AD91394F-FE4C-4C43-9F39-320BE67DC3AE}" srcOrd="0" destOrd="0" presId="urn:microsoft.com/office/officeart/2005/8/layout/vList2"/>
    <dgm:cxn modelId="{942409B3-3F18-4ECD-B268-FC31795F9608}" type="presOf" srcId="{DA9E0632-6243-4394-9BC3-AA55374BF588}" destId="{38D9A884-21C4-4E15-8A37-70E941C95847}" srcOrd="0" destOrd="0" presId="urn:microsoft.com/office/officeart/2005/8/layout/vList2"/>
    <dgm:cxn modelId="{6670F6D5-DEAB-4D9B-9C06-AE56A024DA45}" srcId="{447CB169-BF23-4C38-8097-256494763428}" destId="{AF04049B-D8AD-4EB1-945D-F9D63C35A338}" srcOrd="0" destOrd="0" parTransId="{9FAAC748-133D-47DC-9387-8529BBE02D7E}" sibTransId="{D111CCB9-8475-4808-8E61-2A7FC7524487}"/>
    <dgm:cxn modelId="{808A30DA-B1EB-4810-AF91-72197840A6A2}" type="presOf" srcId="{AF04049B-D8AD-4EB1-945D-F9D63C35A338}" destId="{BE13F8A5-0F87-43D8-BC59-2332482ECA24}" srcOrd="0" destOrd="0" presId="urn:microsoft.com/office/officeart/2005/8/layout/vList2"/>
    <dgm:cxn modelId="{54A05CDF-0D33-4C09-9598-7F473A5A9C7D}" srcId="{447CB169-BF23-4C38-8097-256494763428}" destId="{DA9E0632-6243-4394-9BC3-AA55374BF588}" srcOrd="4" destOrd="0" parTransId="{78FBE155-978D-4AD7-95AF-F27637779689}" sibTransId="{3EF22F05-F820-4111-92FB-4729DE244CF6}"/>
    <dgm:cxn modelId="{53DCB571-3A67-4F9B-B3F8-B201B8D46FC4}" type="presParOf" srcId="{1E15C5CD-1D13-4C3A-817A-A16286A0653A}" destId="{BE13F8A5-0F87-43D8-BC59-2332482ECA24}" srcOrd="0" destOrd="0" presId="urn:microsoft.com/office/officeart/2005/8/layout/vList2"/>
    <dgm:cxn modelId="{D7E650B9-64CD-4710-BF2E-C50C49FF0560}" type="presParOf" srcId="{1E15C5CD-1D13-4C3A-817A-A16286A0653A}" destId="{EF9F6DB3-2C20-426B-A738-1926FE588282}" srcOrd="1" destOrd="0" presId="urn:microsoft.com/office/officeart/2005/8/layout/vList2"/>
    <dgm:cxn modelId="{108F1EEE-A4D9-4D2D-A929-1399FC3B78F9}" type="presParOf" srcId="{1E15C5CD-1D13-4C3A-817A-A16286A0653A}" destId="{9717A89E-B996-4414-8B40-7FBB23CC8EAF}" srcOrd="2" destOrd="0" presId="urn:microsoft.com/office/officeart/2005/8/layout/vList2"/>
    <dgm:cxn modelId="{8581C1B1-8097-47A6-9C4A-093B68C09616}" type="presParOf" srcId="{1E15C5CD-1D13-4C3A-817A-A16286A0653A}" destId="{DC61E24E-F1A4-4A97-87A2-50273FB6BB3B}" srcOrd="3" destOrd="0" presId="urn:microsoft.com/office/officeart/2005/8/layout/vList2"/>
    <dgm:cxn modelId="{5F6EAC60-F32E-4559-815E-A19889182846}" type="presParOf" srcId="{1E15C5CD-1D13-4C3A-817A-A16286A0653A}" destId="{AD91394F-FE4C-4C43-9F39-320BE67DC3AE}" srcOrd="4" destOrd="0" presId="urn:microsoft.com/office/officeart/2005/8/layout/vList2"/>
    <dgm:cxn modelId="{E3DD9EE4-E5DC-4238-A111-41D11A0D6029}" type="presParOf" srcId="{1E15C5CD-1D13-4C3A-817A-A16286A0653A}" destId="{7840C211-8784-4C3F-A1EF-2E73C6700EC8}" srcOrd="5" destOrd="0" presId="urn:microsoft.com/office/officeart/2005/8/layout/vList2"/>
    <dgm:cxn modelId="{EC3B0A2E-2968-4719-9658-F7B5F64DAB49}" type="presParOf" srcId="{1E15C5CD-1D13-4C3A-817A-A16286A0653A}" destId="{0F1CAD88-CF18-402E-8BCE-4E5AF442F538}" srcOrd="6" destOrd="0" presId="urn:microsoft.com/office/officeart/2005/8/layout/vList2"/>
    <dgm:cxn modelId="{2536D58C-0EE6-4C19-A857-4064458A7E22}" type="presParOf" srcId="{1E15C5CD-1D13-4C3A-817A-A16286A0653A}" destId="{6F8955D0-831A-4295-834B-99DC9E23D45A}" srcOrd="7" destOrd="0" presId="urn:microsoft.com/office/officeart/2005/8/layout/vList2"/>
    <dgm:cxn modelId="{840E4FE0-719D-4DFC-A4E5-10EC087BD074}" type="presParOf" srcId="{1E15C5CD-1D13-4C3A-817A-A16286A0653A}" destId="{38D9A884-21C4-4E15-8A37-70E941C95847}"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A20685-DF80-4318-9226-8A59E15BED8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86C6021-CC46-4C05-9743-583F2EE8A9B0}">
      <dgm:prSet/>
      <dgm:spPr/>
      <dgm:t>
        <a:bodyPr/>
        <a:lstStyle/>
        <a:p>
          <a:r>
            <a:rPr lang="en-GB"/>
            <a:t>If you feel your child needs a mobile phone for safety reasons in supporting them coming to or from school, then they can bring a mobile phone in.</a:t>
          </a:r>
          <a:endParaRPr lang="en-US"/>
        </a:p>
      </dgm:t>
    </dgm:pt>
    <dgm:pt modelId="{44373A40-B96D-4591-8212-5C57E2D6A70A}" type="parTrans" cxnId="{AB390CA6-670D-4979-911C-029246009FCF}">
      <dgm:prSet/>
      <dgm:spPr/>
      <dgm:t>
        <a:bodyPr/>
        <a:lstStyle/>
        <a:p>
          <a:endParaRPr lang="en-US"/>
        </a:p>
      </dgm:t>
    </dgm:pt>
    <dgm:pt modelId="{2D464AED-BCC4-4A75-9064-85F5C54B9F79}" type="sibTrans" cxnId="{AB390CA6-670D-4979-911C-029246009FCF}">
      <dgm:prSet/>
      <dgm:spPr/>
      <dgm:t>
        <a:bodyPr/>
        <a:lstStyle/>
        <a:p>
          <a:endParaRPr lang="en-US"/>
        </a:p>
      </dgm:t>
    </dgm:pt>
    <dgm:pt modelId="{2C3DB183-5EF8-472E-8B01-4ACE2AA64E71}">
      <dgm:prSet/>
      <dgm:spPr/>
      <dgm:t>
        <a:bodyPr/>
        <a:lstStyle/>
        <a:p>
          <a:r>
            <a:rPr lang="en-GB"/>
            <a:t>They will need to sign a phone contract.</a:t>
          </a:r>
          <a:endParaRPr lang="en-US"/>
        </a:p>
      </dgm:t>
    </dgm:pt>
    <dgm:pt modelId="{DF6CCF08-E300-405B-BC95-D5FC548E403D}" type="parTrans" cxnId="{7BD3BF74-5540-4AFD-8E05-6F9F13EEE604}">
      <dgm:prSet/>
      <dgm:spPr/>
      <dgm:t>
        <a:bodyPr/>
        <a:lstStyle/>
        <a:p>
          <a:endParaRPr lang="en-US"/>
        </a:p>
      </dgm:t>
    </dgm:pt>
    <dgm:pt modelId="{3D3897EA-D3A7-453F-8FE5-09549DF7F194}" type="sibTrans" cxnId="{7BD3BF74-5540-4AFD-8E05-6F9F13EEE604}">
      <dgm:prSet/>
      <dgm:spPr/>
      <dgm:t>
        <a:bodyPr/>
        <a:lstStyle/>
        <a:p>
          <a:endParaRPr lang="en-US"/>
        </a:p>
      </dgm:t>
    </dgm:pt>
    <dgm:pt modelId="{D1BFF36F-33EB-47D1-BBE3-E51177CDEC6D}">
      <dgm:prSet/>
      <dgm:spPr/>
      <dgm:t>
        <a:bodyPr/>
        <a:lstStyle/>
        <a:p>
          <a:r>
            <a:rPr lang="en-GB"/>
            <a:t>They give to their teacher as soon as they come in.</a:t>
          </a:r>
          <a:endParaRPr lang="en-US"/>
        </a:p>
      </dgm:t>
    </dgm:pt>
    <dgm:pt modelId="{79FD851E-810B-45C0-8716-034AAB3B7DE8}" type="parTrans" cxnId="{AAB77E95-81DD-4AE3-ADDC-F19F23CF311F}">
      <dgm:prSet/>
      <dgm:spPr/>
      <dgm:t>
        <a:bodyPr/>
        <a:lstStyle/>
        <a:p>
          <a:endParaRPr lang="en-US"/>
        </a:p>
      </dgm:t>
    </dgm:pt>
    <dgm:pt modelId="{EB7B674C-630D-4030-AF0A-BA47AA3CF477}" type="sibTrans" cxnId="{AAB77E95-81DD-4AE3-ADDC-F19F23CF311F}">
      <dgm:prSet/>
      <dgm:spPr/>
      <dgm:t>
        <a:bodyPr/>
        <a:lstStyle/>
        <a:p>
          <a:endParaRPr lang="en-US"/>
        </a:p>
      </dgm:t>
    </dgm:pt>
    <dgm:pt modelId="{BBEF3D38-C8D5-461B-9B89-BECE890F1974}">
      <dgm:prSet/>
      <dgm:spPr/>
      <dgm:t>
        <a:bodyPr/>
        <a:lstStyle/>
        <a:p>
          <a:r>
            <a:rPr lang="en-GB"/>
            <a:t>They are not to be used on school site – turned off.</a:t>
          </a:r>
          <a:endParaRPr lang="en-US"/>
        </a:p>
      </dgm:t>
    </dgm:pt>
    <dgm:pt modelId="{A37D3F1F-D515-4075-8B33-F797DC09257F}" type="parTrans" cxnId="{3744A288-58C2-47C8-8AF9-45932BE9B64D}">
      <dgm:prSet/>
      <dgm:spPr/>
      <dgm:t>
        <a:bodyPr/>
        <a:lstStyle/>
        <a:p>
          <a:endParaRPr lang="en-US"/>
        </a:p>
      </dgm:t>
    </dgm:pt>
    <dgm:pt modelId="{2555E992-1B2A-42A3-845E-742733094C10}" type="sibTrans" cxnId="{3744A288-58C2-47C8-8AF9-45932BE9B64D}">
      <dgm:prSet/>
      <dgm:spPr/>
      <dgm:t>
        <a:bodyPr/>
        <a:lstStyle/>
        <a:p>
          <a:endParaRPr lang="en-US"/>
        </a:p>
      </dgm:t>
    </dgm:pt>
    <dgm:pt modelId="{1984377B-AE2E-46A9-B3F0-D9DAE3946D5C}" type="pres">
      <dgm:prSet presAssocID="{4AA20685-DF80-4318-9226-8A59E15BED81}" presName="linear" presStyleCnt="0">
        <dgm:presLayoutVars>
          <dgm:animLvl val="lvl"/>
          <dgm:resizeHandles val="exact"/>
        </dgm:presLayoutVars>
      </dgm:prSet>
      <dgm:spPr/>
    </dgm:pt>
    <dgm:pt modelId="{1BAAA77E-4800-4BD4-BF0D-E3C0F4999B91}" type="pres">
      <dgm:prSet presAssocID="{A86C6021-CC46-4C05-9743-583F2EE8A9B0}" presName="parentText" presStyleLbl="node1" presStyleIdx="0" presStyleCnt="4">
        <dgm:presLayoutVars>
          <dgm:chMax val="0"/>
          <dgm:bulletEnabled val="1"/>
        </dgm:presLayoutVars>
      </dgm:prSet>
      <dgm:spPr/>
    </dgm:pt>
    <dgm:pt modelId="{2B2FEA0E-BE3F-4B8A-AF41-78C67489B64A}" type="pres">
      <dgm:prSet presAssocID="{2D464AED-BCC4-4A75-9064-85F5C54B9F79}" presName="spacer" presStyleCnt="0"/>
      <dgm:spPr/>
    </dgm:pt>
    <dgm:pt modelId="{FCEB5352-7309-4ED4-9E39-89A964E64BBE}" type="pres">
      <dgm:prSet presAssocID="{2C3DB183-5EF8-472E-8B01-4ACE2AA64E71}" presName="parentText" presStyleLbl="node1" presStyleIdx="1" presStyleCnt="4">
        <dgm:presLayoutVars>
          <dgm:chMax val="0"/>
          <dgm:bulletEnabled val="1"/>
        </dgm:presLayoutVars>
      </dgm:prSet>
      <dgm:spPr/>
    </dgm:pt>
    <dgm:pt modelId="{114D0DE1-5E01-44B7-9410-922DA89E0329}" type="pres">
      <dgm:prSet presAssocID="{3D3897EA-D3A7-453F-8FE5-09549DF7F194}" presName="spacer" presStyleCnt="0"/>
      <dgm:spPr/>
    </dgm:pt>
    <dgm:pt modelId="{24404EF7-D7E5-46DC-99D9-65F257286D1F}" type="pres">
      <dgm:prSet presAssocID="{D1BFF36F-33EB-47D1-BBE3-E51177CDEC6D}" presName="parentText" presStyleLbl="node1" presStyleIdx="2" presStyleCnt="4">
        <dgm:presLayoutVars>
          <dgm:chMax val="0"/>
          <dgm:bulletEnabled val="1"/>
        </dgm:presLayoutVars>
      </dgm:prSet>
      <dgm:spPr/>
    </dgm:pt>
    <dgm:pt modelId="{061E6F42-F5B7-4519-A4F1-5C9D13A3AC2D}" type="pres">
      <dgm:prSet presAssocID="{EB7B674C-630D-4030-AF0A-BA47AA3CF477}" presName="spacer" presStyleCnt="0"/>
      <dgm:spPr/>
    </dgm:pt>
    <dgm:pt modelId="{9EA63C01-4F0B-4CE0-B9B7-890AC4A3D94B}" type="pres">
      <dgm:prSet presAssocID="{BBEF3D38-C8D5-461B-9B89-BECE890F1974}" presName="parentText" presStyleLbl="node1" presStyleIdx="3" presStyleCnt="4">
        <dgm:presLayoutVars>
          <dgm:chMax val="0"/>
          <dgm:bulletEnabled val="1"/>
        </dgm:presLayoutVars>
      </dgm:prSet>
      <dgm:spPr/>
    </dgm:pt>
  </dgm:ptLst>
  <dgm:cxnLst>
    <dgm:cxn modelId="{9ECF2E0F-75AF-47DE-A248-D2A3647237DB}" type="presOf" srcId="{A86C6021-CC46-4C05-9743-583F2EE8A9B0}" destId="{1BAAA77E-4800-4BD4-BF0D-E3C0F4999B91}" srcOrd="0" destOrd="0" presId="urn:microsoft.com/office/officeart/2005/8/layout/vList2"/>
    <dgm:cxn modelId="{8CDEA665-0BD0-42B7-A5A3-99CF96715E36}" type="presOf" srcId="{2C3DB183-5EF8-472E-8B01-4ACE2AA64E71}" destId="{FCEB5352-7309-4ED4-9E39-89A964E64BBE}" srcOrd="0" destOrd="0" presId="urn:microsoft.com/office/officeart/2005/8/layout/vList2"/>
    <dgm:cxn modelId="{3AAB784A-2D76-45C4-843B-458CC14EAF4A}" type="presOf" srcId="{4AA20685-DF80-4318-9226-8A59E15BED81}" destId="{1984377B-AE2E-46A9-B3F0-D9DAE3946D5C}" srcOrd="0" destOrd="0" presId="urn:microsoft.com/office/officeart/2005/8/layout/vList2"/>
    <dgm:cxn modelId="{7BD3BF74-5540-4AFD-8E05-6F9F13EEE604}" srcId="{4AA20685-DF80-4318-9226-8A59E15BED81}" destId="{2C3DB183-5EF8-472E-8B01-4ACE2AA64E71}" srcOrd="1" destOrd="0" parTransId="{DF6CCF08-E300-405B-BC95-D5FC548E403D}" sibTransId="{3D3897EA-D3A7-453F-8FE5-09549DF7F194}"/>
    <dgm:cxn modelId="{A7251F76-D731-4ECD-AE17-52420F1390E5}" type="presOf" srcId="{BBEF3D38-C8D5-461B-9B89-BECE890F1974}" destId="{9EA63C01-4F0B-4CE0-B9B7-890AC4A3D94B}" srcOrd="0" destOrd="0" presId="urn:microsoft.com/office/officeart/2005/8/layout/vList2"/>
    <dgm:cxn modelId="{3744A288-58C2-47C8-8AF9-45932BE9B64D}" srcId="{4AA20685-DF80-4318-9226-8A59E15BED81}" destId="{BBEF3D38-C8D5-461B-9B89-BECE890F1974}" srcOrd="3" destOrd="0" parTransId="{A37D3F1F-D515-4075-8B33-F797DC09257F}" sibTransId="{2555E992-1B2A-42A3-845E-742733094C10}"/>
    <dgm:cxn modelId="{AAB77E95-81DD-4AE3-ADDC-F19F23CF311F}" srcId="{4AA20685-DF80-4318-9226-8A59E15BED81}" destId="{D1BFF36F-33EB-47D1-BBE3-E51177CDEC6D}" srcOrd="2" destOrd="0" parTransId="{79FD851E-810B-45C0-8716-034AAB3B7DE8}" sibTransId="{EB7B674C-630D-4030-AF0A-BA47AA3CF477}"/>
    <dgm:cxn modelId="{AB390CA6-670D-4979-911C-029246009FCF}" srcId="{4AA20685-DF80-4318-9226-8A59E15BED81}" destId="{A86C6021-CC46-4C05-9743-583F2EE8A9B0}" srcOrd="0" destOrd="0" parTransId="{44373A40-B96D-4591-8212-5C57E2D6A70A}" sibTransId="{2D464AED-BCC4-4A75-9064-85F5C54B9F79}"/>
    <dgm:cxn modelId="{BBEC23E4-0280-4D34-A0C4-E7E2847B1E97}" type="presOf" srcId="{D1BFF36F-33EB-47D1-BBE3-E51177CDEC6D}" destId="{24404EF7-D7E5-46DC-99D9-65F257286D1F}" srcOrd="0" destOrd="0" presId="urn:microsoft.com/office/officeart/2005/8/layout/vList2"/>
    <dgm:cxn modelId="{639D82D8-0692-4D0F-BA73-651CB25F00EB}" type="presParOf" srcId="{1984377B-AE2E-46A9-B3F0-D9DAE3946D5C}" destId="{1BAAA77E-4800-4BD4-BF0D-E3C0F4999B91}" srcOrd="0" destOrd="0" presId="urn:microsoft.com/office/officeart/2005/8/layout/vList2"/>
    <dgm:cxn modelId="{46E32167-3F86-4A7C-ABC2-E81EDD414450}" type="presParOf" srcId="{1984377B-AE2E-46A9-B3F0-D9DAE3946D5C}" destId="{2B2FEA0E-BE3F-4B8A-AF41-78C67489B64A}" srcOrd="1" destOrd="0" presId="urn:microsoft.com/office/officeart/2005/8/layout/vList2"/>
    <dgm:cxn modelId="{83C44B1D-3C5B-4CEF-8017-BF6E7ED88264}" type="presParOf" srcId="{1984377B-AE2E-46A9-B3F0-D9DAE3946D5C}" destId="{FCEB5352-7309-4ED4-9E39-89A964E64BBE}" srcOrd="2" destOrd="0" presId="urn:microsoft.com/office/officeart/2005/8/layout/vList2"/>
    <dgm:cxn modelId="{783AF8D0-870B-42C3-B24F-6CC4EFA3E46D}" type="presParOf" srcId="{1984377B-AE2E-46A9-B3F0-D9DAE3946D5C}" destId="{114D0DE1-5E01-44B7-9410-922DA89E0329}" srcOrd="3" destOrd="0" presId="urn:microsoft.com/office/officeart/2005/8/layout/vList2"/>
    <dgm:cxn modelId="{E23C6F67-D4AC-4BD2-8B78-991A2D186808}" type="presParOf" srcId="{1984377B-AE2E-46A9-B3F0-D9DAE3946D5C}" destId="{24404EF7-D7E5-46DC-99D9-65F257286D1F}" srcOrd="4" destOrd="0" presId="urn:microsoft.com/office/officeart/2005/8/layout/vList2"/>
    <dgm:cxn modelId="{23FC6EE2-2ED3-4593-A50E-1FDFC280351D}" type="presParOf" srcId="{1984377B-AE2E-46A9-B3F0-D9DAE3946D5C}" destId="{061E6F42-F5B7-4519-A4F1-5C9D13A3AC2D}" srcOrd="5" destOrd="0" presId="urn:microsoft.com/office/officeart/2005/8/layout/vList2"/>
    <dgm:cxn modelId="{E1A19A20-31D0-4076-89C2-774F0ADECD66}" type="presParOf" srcId="{1984377B-AE2E-46A9-B3F0-D9DAE3946D5C}" destId="{9EA63C01-4F0B-4CE0-B9B7-890AC4A3D94B}"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7D086A-3330-406F-A53C-5B9D011C6735}">
      <dsp:nvSpPr>
        <dsp:cNvPr id="0" name=""/>
        <dsp:cNvSpPr/>
      </dsp:nvSpPr>
      <dsp:spPr>
        <a:xfrm>
          <a:off x="0" y="3106"/>
          <a:ext cx="8229600" cy="4908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C5EF46-F832-4131-A774-FE46E429A92C}">
      <dsp:nvSpPr>
        <dsp:cNvPr id="0" name=""/>
        <dsp:cNvSpPr/>
      </dsp:nvSpPr>
      <dsp:spPr>
        <a:xfrm>
          <a:off x="148471" y="113539"/>
          <a:ext cx="270211" cy="269947"/>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C251CBF-3296-4194-8D96-625A869CE86B}">
      <dsp:nvSpPr>
        <dsp:cNvPr id="0" name=""/>
        <dsp:cNvSpPr/>
      </dsp:nvSpPr>
      <dsp:spPr>
        <a:xfrm>
          <a:off x="567154" y="3106"/>
          <a:ext cx="7645267" cy="52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191" tIns="55191" rIns="55191" bIns="55191" numCol="1" spcCol="1270" anchor="ctr" anchorCtr="0">
          <a:noAutofit/>
        </a:bodyPr>
        <a:lstStyle/>
        <a:p>
          <a:pPr marL="0" lvl="0" indent="0" algn="l" defTabSz="622300">
            <a:lnSpc>
              <a:spcPct val="100000"/>
            </a:lnSpc>
            <a:spcBef>
              <a:spcPct val="0"/>
            </a:spcBef>
            <a:spcAft>
              <a:spcPct val="35000"/>
            </a:spcAft>
            <a:buNone/>
          </a:pPr>
          <a:r>
            <a:rPr lang="en-GB" sz="1400" kern="1200"/>
            <a:t>The </a:t>
          </a:r>
          <a:r>
            <a:rPr lang="en-GB" sz="1400" kern="1200" err="1"/>
            <a:t>Greydells</a:t>
          </a:r>
          <a:r>
            <a:rPr lang="en-GB" sz="1400" kern="1200"/>
            <a:t> gate is unlocked at </a:t>
          </a:r>
          <a:r>
            <a:rPr lang="en-GB" sz="1400" kern="1200">
              <a:latin typeface="Arial"/>
            </a:rPr>
            <a:t>8:40</a:t>
          </a:r>
          <a:r>
            <a:rPr lang="en-GB" sz="1400" kern="1200"/>
            <a:t> am by a Year 6 adult</a:t>
          </a:r>
          <a:endParaRPr lang="en-US" sz="1400" kern="1200"/>
        </a:p>
      </dsp:txBody>
      <dsp:txXfrm>
        <a:off x="567154" y="3106"/>
        <a:ext cx="7645267" cy="521489"/>
      </dsp:txXfrm>
    </dsp:sp>
    <dsp:sp modelId="{89FE5F29-4A65-4355-8E09-B2C3686DB9CE}">
      <dsp:nvSpPr>
        <dsp:cNvPr id="0" name=""/>
        <dsp:cNvSpPr/>
      </dsp:nvSpPr>
      <dsp:spPr>
        <a:xfrm>
          <a:off x="0" y="654968"/>
          <a:ext cx="8229600" cy="4908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474B0F-3D45-4E36-87CC-5156BCDB8B08}">
      <dsp:nvSpPr>
        <dsp:cNvPr id="0" name=""/>
        <dsp:cNvSpPr/>
      </dsp:nvSpPr>
      <dsp:spPr>
        <a:xfrm>
          <a:off x="148471" y="765401"/>
          <a:ext cx="270211" cy="269947"/>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137EAB9-F5F3-4E51-B05E-4AF47891AFA0}">
      <dsp:nvSpPr>
        <dsp:cNvPr id="0" name=""/>
        <dsp:cNvSpPr/>
      </dsp:nvSpPr>
      <dsp:spPr>
        <a:xfrm>
          <a:off x="567154" y="654968"/>
          <a:ext cx="7645267" cy="52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191" tIns="55191" rIns="55191" bIns="55191" numCol="1" spcCol="1270" anchor="ctr" anchorCtr="0">
          <a:noAutofit/>
        </a:bodyPr>
        <a:lstStyle/>
        <a:p>
          <a:pPr marL="0" lvl="0" indent="0" algn="l" defTabSz="622300">
            <a:lnSpc>
              <a:spcPct val="100000"/>
            </a:lnSpc>
            <a:spcBef>
              <a:spcPct val="0"/>
            </a:spcBef>
            <a:spcAft>
              <a:spcPct val="35000"/>
            </a:spcAft>
            <a:buNone/>
          </a:pPr>
          <a:r>
            <a:rPr lang="en-GB" sz="1400" kern="1200"/>
            <a:t>Children enter via their external classroom doors and start a learning activity straight away</a:t>
          </a:r>
          <a:endParaRPr lang="en-US" sz="1400" kern="1200"/>
        </a:p>
      </dsp:txBody>
      <dsp:txXfrm>
        <a:off x="567154" y="654968"/>
        <a:ext cx="7645267" cy="521489"/>
      </dsp:txXfrm>
    </dsp:sp>
    <dsp:sp modelId="{7020A80C-DD65-4620-821D-E9CD1A06D54C}">
      <dsp:nvSpPr>
        <dsp:cNvPr id="0" name=""/>
        <dsp:cNvSpPr/>
      </dsp:nvSpPr>
      <dsp:spPr>
        <a:xfrm>
          <a:off x="0" y="1306831"/>
          <a:ext cx="8229600" cy="4908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3EBB00-021E-4150-A309-E5D9F3986724}">
      <dsp:nvSpPr>
        <dsp:cNvPr id="0" name=""/>
        <dsp:cNvSpPr/>
      </dsp:nvSpPr>
      <dsp:spPr>
        <a:xfrm>
          <a:off x="148471" y="1417264"/>
          <a:ext cx="270211" cy="269947"/>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015688-5E1B-405D-A43D-C0ED4D5AE72B}">
      <dsp:nvSpPr>
        <dsp:cNvPr id="0" name=""/>
        <dsp:cNvSpPr/>
      </dsp:nvSpPr>
      <dsp:spPr>
        <a:xfrm>
          <a:off x="567154" y="1306831"/>
          <a:ext cx="7645267" cy="52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191" tIns="55191" rIns="55191" bIns="55191" numCol="1" spcCol="1270" anchor="ctr" anchorCtr="0">
          <a:noAutofit/>
        </a:bodyPr>
        <a:lstStyle/>
        <a:p>
          <a:pPr marL="0" lvl="0" indent="0" algn="l" defTabSz="622300">
            <a:lnSpc>
              <a:spcPct val="100000"/>
            </a:lnSpc>
            <a:spcBef>
              <a:spcPct val="0"/>
            </a:spcBef>
            <a:spcAft>
              <a:spcPct val="35000"/>
            </a:spcAft>
            <a:buNone/>
          </a:pPr>
          <a:r>
            <a:rPr lang="en-GB" sz="1400" kern="1200"/>
            <a:t>Any urgent messages for teachers can be passed on via a Year 6 adult at the gate</a:t>
          </a:r>
          <a:endParaRPr lang="en-US" sz="1400" kern="1200"/>
        </a:p>
      </dsp:txBody>
      <dsp:txXfrm>
        <a:off x="567154" y="1306831"/>
        <a:ext cx="7645267" cy="521489"/>
      </dsp:txXfrm>
    </dsp:sp>
    <dsp:sp modelId="{60CE84B1-890A-497E-89AB-21ED3E972468}">
      <dsp:nvSpPr>
        <dsp:cNvPr id="0" name=""/>
        <dsp:cNvSpPr/>
      </dsp:nvSpPr>
      <dsp:spPr>
        <a:xfrm>
          <a:off x="0" y="1958693"/>
          <a:ext cx="8229600" cy="4908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2A20D7-25E2-492C-B1D2-DB2D0C39FC5B}">
      <dsp:nvSpPr>
        <dsp:cNvPr id="0" name=""/>
        <dsp:cNvSpPr/>
      </dsp:nvSpPr>
      <dsp:spPr>
        <a:xfrm>
          <a:off x="148471" y="2069126"/>
          <a:ext cx="270211" cy="269947"/>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75F956-1F52-4EB0-B210-F1C0A22DFABD}">
      <dsp:nvSpPr>
        <dsp:cNvPr id="0" name=""/>
        <dsp:cNvSpPr/>
      </dsp:nvSpPr>
      <dsp:spPr>
        <a:xfrm>
          <a:off x="567154" y="1958693"/>
          <a:ext cx="7645267" cy="52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191" tIns="55191" rIns="55191" bIns="55191" numCol="1" spcCol="1270" anchor="ctr" anchorCtr="0">
          <a:noAutofit/>
        </a:bodyPr>
        <a:lstStyle/>
        <a:p>
          <a:pPr marL="0" lvl="0" indent="0" algn="l" defTabSz="622300">
            <a:lnSpc>
              <a:spcPct val="100000"/>
            </a:lnSpc>
            <a:spcBef>
              <a:spcPct val="0"/>
            </a:spcBef>
            <a:spcAft>
              <a:spcPct val="35000"/>
            </a:spcAft>
            <a:buNone/>
          </a:pPr>
          <a:r>
            <a:rPr lang="en-GB" sz="1400" kern="1200"/>
            <a:t>Children are encouraged to be increasingly independent – please encourage your child </a:t>
          </a:r>
          <a:r>
            <a:rPr lang="en-GB" sz="1400" b="1" kern="1200"/>
            <a:t>to pass on messages to their class teacher if they feel able to</a:t>
          </a:r>
          <a:endParaRPr lang="en-US" sz="1400" kern="1200"/>
        </a:p>
      </dsp:txBody>
      <dsp:txXfrm>
        <a:off x="567154" y="1958693"/>
        <a:ext cx="7645267" cy="521489"/>
      </dsp:txXfrm>
    </dsp:sp>
    <dsp:sp modelId="{5216D0E2-33AD-488A-A9AD-FF54BF1B8F1D}">
      <dsp:nvSpPr>
        <dsp:cNvPr id="0" name=""/>
        <dsp:cNvSpPr/>
      </dsp:nvSpPr>
      <dsp:spPr>
        <a:xfrm>
          <a:off x="0" y="2610555"/>
          <a:ext cx="8229600" cy="4908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CFA521-FD72-44B0-9A16-4DE4BDDF1A58}">
      <dsp:nvSpPr>
        <dsp:cNvPr id="0" name=""/>
        <dsp:cNvSpPr/>
      </dsp:nvSpPr>
      <dsp:spPr>
        <a:xfrm>
          <a:off x="148471" y="2720988"/>
          <a:ext cx="270211" cy="269947"/>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6F81019-2D6A-405C-9066-BBD29D59CD18}">
      <dsp:nvSpPr>
        <dsp:cNvPr id="0" name=""/>
        <dsp:cNvSpPr/>
      </dsp:nvSpPr>
      <dsp:spPr>
        <a:xfrm>
          <a:off x="567154" y="2610555"/>
          <a:ext cx="7645267" cy="52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191" tIns="55191" rIns="55191" bIns="55191" numCol="1" spcCol="1270" anchor="ctr" anchorCtr="0">
          <a:noAutofit/>
        </a:bodyPr>
        <a:lstStyle/>
        <a:p>
          <a:pPr marL="0" lvl="0" indent="0" algn="l" defTabSz="622300">
            <a:lnSpc>
              <a:spcPct val="100000"/>
            </a:lnSpc>
            <a:spcBef>
              <a:spcPct val="0"/>
            </a:spcBef>
            <a:spcAft>
              <a:spcPct val="35000"/>
            </a:spcAft>
            <a:buNone/>
          </a:pPr>
          <a:r>
            <a:rPr lang="en-GB" sz="1400" kern="1200"/>
            <a:t>The gate is locked at 8:50 am</a:t>
          </a:r>
          <a:endParaRPr lang="en-US" sz="1400" kern="1200"/>
        </a:p>
      </dsp:txBody>
      <dsp:txXfrm>
        <a:off x="567154" y="2610555"/>
        <a:ext cx="7645267" cy="521489"/>
      </dsp:txXfrm>
    </dsp:sp>
    <dsp:sp modelId="{88A0C78E-8FD0-4AC4-8E40-D5933C552A69}">
      <dsp:nvSpPr>
        <dsp:cNvPr id="0" name=""/>
        <dsp:cNvSpPr/>
      </dsp:nvSpPr>
      <dsp:spPr>
        <a:xfrm>
          <a:off x="0" y="3262418"/>
          <a:ext cx="8229600" cy="4908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ABE9DB-19FD-4910-828E-15B3EC5E52AF}">
      <dsp:nvSpPr>
        <dsp:cNvPr id="0" name=""/>
        <dsp:cNvSpPr/>
      </dsp:nvSpPr>
      <dsp:spPr>
        <a:xfrm>
          <a:off x="148471" y="3372851"/>
          <a:ext cx="270211" cy="269947"/>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8AB392C-BB91-4DD5-A1B1-21AD8876E7C7}">
      <dsp:nvSpPr>
        <dsp:cNvPr id="0" name=""/>
        <dsp:cNvSpPr/>
      </dsp:nvSpPr>
      <dsp:spPr>
        <a:xfrm>
          <a:off x="567154" y="3262418"/>
          <a:ext cx="7645267" cy="52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191" tIns="55191" rIns="55191" bIns="55191" numCol="1" spcCol="1270" anchor="ctr" anchorCtr="0">
          <a:noAutofit/>
        </a:bodyPr>
        <a:lstStyle/>
        <a:p>
          <a:pPr marL="0" lvl="0" indent="0" algn="l" defTabSz="622300">
            <a:lnSpc>
              <a:spcPct val="100000"/>
            </a:lnSpc>
            <a:spcBef>
              <a:spcPct val="0"/>
            </a:spcBef>
            <a:spcAft>
              <a:spcPct val="35000"/>
            </a:spcAft>
            <a:buNone/>
          </a:pPr>
          <a:r>
            <a:rPr lang="en-GB" sz="1400" kern="1200"/>
            <a:t>Children arriving after 8.50am are late!</a:t>
          </a:r>
          <a:r>
            <a:rPr lang="en-GB" sz="1400" kern="1200">
              <a:latin typeface="Arial"/>
            </a:rPr>
            <a:t> </a:t>
          </a:r>
          <a:endParaRPr lang="en-US" sz="1400" kern="1200">
            <a:latin typeface="Arial"/>
          </a:endParaRPr>
        </a:p>
      </dsp:txBody>
      <dsp:txXfrm>
        <a:off x="567154" y="3262418"/>
        <a:ext cx="7645267" cy="521489"/>
      </dsp:txXfrm>
    </dsp:sp>
    <dsp:sp modelId="{F44F0AD2-FCE4-48C8-9C3D-7F8B151127E0}">
      <dsp:nvSpPr>
        <dsp:cNvPr id="0" name=""/>
        <dsp:cNvSpPr/>
      </dsp:nvSpPr>
      <dsp:spPr>
        <a:xfrm>
          <a:off x="0" y="3914280"/>
          <a:ext cx="8229600" cy="4908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334403-95BF-4310-9F3B-2FF6FD793F3B}">
      <dsp:nvSpPr>
        <dsp:cNvPr id="0" name=""/>
        <dsp:cNvSpPr/>
      </dsp:nvSpPr>
      <dsp:spPr>
        <a:xfrm>
          <a:off x="148471" y="4024713"/>
          <a:ext cx="270211" cy="269947"/>
        </a:xfrm>
        <a:prstGeom prst="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ED8BCE-1BC2-49B8-ADC6-24342957ADDA}">
      <dsp:nvSpPr>
        <dsp:cNvPr id="0" name=""/>
        <dsp:cNvSpPr/>
      </dsp:nvSpPr>
      <dsp:spPr>
        <a:xfrm>
          <a:off x="567154" y="3914280"/>
          <a:ext cx="7645267" cy="52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191" tIns="55191" rIns="55191" bIns="55191" numCol="1" spcCol="1270" anchor="ctr" anchorCtr="0">
          <a:noAutofit/>
        </a:bodyPr>
        <a:lstStyle/>
        <a:p>
          <a:pPr marL="0" lvl="0" indent="0" algn="l" defTabSz="622300" rtl="0">
            <a:lnSpc>
              <a:spcPct val="100000"/>
            </a:lnSpc>
            <a:spcBef>
              <a:spcPct val="0"/>
            </a:spcBef>
            <a:spcAft>
              <a:spcPct val="35000"/>
            </a:spcAft>
            <a:buNone/>
          </a:pPr>
          <a:r>
            <a:rPr lang="en-GB" sz="1400" kern="1200">
              <a:latin typeface="Arial"/>
            </a:rPr>
            <a:t>The </a:t>
          </a:r>
          <a:r>
            <a:rPr lang="en-GB" sz="1400" kern="1200" err="1">
              <a:latin typeface="Arial"/>
            </a:rPr>
            <a:t>Greydells</a:t>
          </a:r>
          <a:r>
            <a:rPr lang="en-GB" sz="1400" kern="1200">
              <a:latin typeface="Arial"/>
            </a:rPr>
            <a:t> gate will be unlocked at 3.20 pm</a:t>
          </a:r>
          <a:endParaRPr lang="en-GB" sz="1400" kern="1200"/>
        </a:p>
      </dsp:txBody>
      <dsp:txXfrm>
        <a:off x="567154" y="3914280"/>
        <a:ext cx="7645267" cy="521489"/>
      </dsp:txXfrm>
    </dsp:sp>
    <dsp:sp modelId="{A76C6C1D-8A16-4086-8544-FAF18FC8EB2C}">
      <dsp:nvSpPr>
        <dsp:cNvPr id="0" name=""/>
        <dsp:cNvSpPr/>
      </dsp:nvSpPr>
      <dsp:spPr>
        <a:xfrm>
          <a:off x="0" y="4566142"/>
          <a:ext cx="8229600" cy="4908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6C4691-F660-4EB4-B3E8-CC5AAE7FFE1E}">
      <dsp:nvSpPr>
        <dsp:cNvPr id="0" name=""/>
        <dsp:cNvSpPr/>
      </dsp:nvSpPr>
      <dsp:spPr>
        <a:xfrm>
          <a:off x="148471" y="4676575"/>
          <a:ext cx="270211" cy="269947"/>
        </a:xfrm>
        <a:prstGeom prst="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E57F49-BE1F-4625-A68F-8DFE2F1DD7FF}">
      <dsp:nvSpPr>
        <dsp:cNvPr id="0" name=""/>
        <dsp:cNvSpPr/>
      </dsp:nvSpPr>
      <dsp:spPr>
        <a:xfrm>
          <a:off x="567154" y="4566142"/>
          <a:ext cx="7645267" cy="52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191" tIns="55191" rIns="55191" bIns="55191" numCol="1" spcCol="1270" anchor="ctr" anchorCtr="0">
          <a:noAutofit/>
        </a:bodyPr>
        <a:lstStyle/>
        <a:p>
          <a:pPr marL="0" lvl="0" indent="0" algn="l" defTabSz="622300" rtl="0">
            <a:lnSpc>
              <a:spcPct val="100000"/>
            </a:lnSpc>
            <a:spcBef>
              <a:spcPct val="0"/>
            </a:spcBef>
            <a:spcAft>
              <a:spcPct val="35000"/>
            </a:spcAft>
            <a:buNone/>
          </a:pPr>
          <a:r>
            <a:rPr lang="en-GB" sz="1400" kern="1200"/>
            <a:t>Year 6 children are permitted to walk to meet an adult in arranged location. We do not keep yellow sheets for Year 6 children</a:t>
          </a:r>
        </a:p>
      </dsp:txBody>
      <dsp:txXfrm>
        <a:off x="567154" y="4566142"/>
        <a:ext cx="7645267" cy="5214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13F8A5-0F87-43D8-BC59-2332482ECA24}">
      <dsp:nvSpPr>
        <dsp:cNvPr id="0" name=""/>
        <dsp:cNvSpPr/>
      </dsp:nvSpPr>
      <dsp:spPr>
        <a:xfrm>
          <a:off x="0" y="642546"/>
          <a:ext cx="7029450" cy="9149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If/when you would like your child to be released without an adult then you need to update this on Arbor.</a:t>
          </a:r>
        </a:p>
      </dsp:txBody>
      <dsp:txXfrm>
        <a:off x="44664" y="687210"/>
        <a:ext cx="6940122" cy="825612"/>
      </dsp:txXfrm>
    </dsp:sp>
    <dsp:sp modelId="{9717A89E-B996-4414-8B40-7FBB23CC8EAF}">
      <dsp:nvSpPr>
        <dsp:cNvPr id="0" name=""/>
        <dsp:cNvSpPr/>
      </dsp:nvSpPr>
      <dsp:spPr>
        <a:xfrm>
          <a:off x="0" y="1623726"/>
          <a:ext cx="7029450" cy="9149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Permissions will carry across from Year 5</a:t>
          </a:r>
        </a:p>
      </dsp:txBody>
      <dsp:txXfrm>
        <a:off x="44664" y="1668390"/>
        <a:ext cx="6940122" cy="825612"/>
      </dsp:txXfrm>
    </dsp:sp>
    <dsp:sp modelId="{AD91394F-FE4C-4C43-9F39-320BE67DC3AE}">
      <dsp:nvSpPr>
        <dsp:cNvPr id="0" name=""/>
        <dsp:cNvSpPr/>
      </dsp:nvSpPr>
      <dsp:spPr>
        <a:xfrm>
          <a:off x="0" y="2604906"/>
          <a:ext cx="7029450" cy="9149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It will be </a:t>
          </a:r>
          <a:r>
            <a:rPr lang="en-US" sz="2300" i="1" kern="1200"/>
            <a:t>"I give consent for my child to walk home after school"</a:t>
          </a:r>
          <a:endParaRPr lang="en-US" sz="2300" kern="1200"/>
        </a:p>
      </dsp:txBody>
      <dsp:txXfrm>
        <a:off x="44664" y="2649570"/>
        <a:ext cx="6940122" cy="825612"/>
      </dsp:txXfrm>
    </dsp:sp>
    <dsp:sp modelId="{0F1CAD88-CF18-402E-8BCE-4E5AF442F538}">
      <dsp:nvSpPr>
        <dsp:cNvPr id="0" name=""/>
        <dsp:cNvSpPr/>
      </dsp:nvSpPr>
      <dsp:spPr>
        <a:xfrm>
          <a:off x="0" y="3586087"/>
          <a:ext cx="7029450" cy="9149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kern="1200"/>
            <a:t>If this is 'declined' we will keep them here </a:t>
          </a:r>
          <a:r>
            <a:rPr lang="en-US" sz="2300" kern="1200">
              <a:latin typeface="Corbel" panose="020B0503020204020204"/>
            </a:rPr>
            <a:t>until collected</a:t>
          </a:r>
          <a:endParaRPr lang="en-US" sz="2300" kern="1200"/>
        </a:p>
      </dsp:txBody>
      <dsp:txXfrm>
        <a:off x="44664" y="3630751"/>
        <a:ext cx="6940122" cy="825612"/>
      </dsp:txXfrm>
    </dsp:sp>
    <dsp:sp modelId="{38D9A884-21C4-4E15-8A37-70E941C95847}">
      <dsp:nvSpPr>
        <dsp:cNvPr id="0" name=""/>
        <dsp:cNvSpPr/>
      </dsp:nvSpPr>
      <dsp:spPr>
        <a:xfrm>
          <a:off x="0" y="4567267"/>
          <a:ext cx="7029450" cy="9149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You can update this through the year but let us know when you have.</a:t>
          </a:r>
        </a:p>
      </dsp:txBody>
      <dsp:txXfrm>
        <a:off x="44664" y="4611931"/>
        <a:ext cx="6940122" cy="8256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AA77E-4800-4BD4-BF0D-E3C0F4999B91}">
      <dsp:nvSpPr>
        <dsp:cNvPr id="0" name=""/>
        <dsp:cNvSpPr/>
      </dsp:nvSpPr>
      <dsp:spPr>
        <a:xfrm>
          <a:off x="0" y="2589"/>
          <a:ext cx="7092950" cy="126477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If you feel your child needs a mobile phone for safety reasons in supporting them coming to or from school, then they can bring a mobile phone in.</a:t>
          </a:r>
          <a:endParaRPr lang="en-US" sz="2300" kern="1200"/>
        </a:p>
      </dsp:txBody>
      <dsp:txXfrm>
        <a:off x="61741" y="64330"/>
        <a:ext cx="6969468" cy="1141288"/>
      </dsp:txXfrm>
    </dsp:sp>
    <dsp:sp modelId="{FCEB5352-7309-4ED4-9E39-89A964E64BBE}">
      <dsp:nvSpPr>
        <dsp:cNvPr id="0" name=""/>
        <dsp:cNvSpPr/>
      </dsp:nvSpPr>
      <dsp:spPr>
        <a:xfrm>
          <a:off x="0" y="1333599"/>
          <a:ext cx="7092950" cy="126477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They will need to sign a phone contract.</a:t>
          </a:r>
          <a:endParaRPr lang="en-US" sz="2300" kern="1200"/>
        </a:p>
      </dsp:txBody>
      <dsp:txXfrm>
        <a:off x="61741" y="1395340"/>
        <a:ext cx="6969468" cy="1141288"/>
      </dsp:txXfrm>
    </dsp:sp>
    <dsp:sp modelId="{24404EF7-D7E5-46DC-99D9-65F257286D1F}">
      <dsp:nvSpPr>
        <dsp:cNvPr id="0" name=""/>
        <dsp:cNvSpPr/>
      </dsp:nvSpPr>
      <dsp:spPr>
        <a:xfrm>
          <a:off x="0" y="2664609"/>
          <a:ext cx="7092950" cy="126477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They give to their teacher as soon as they come in.</a:t>
          </a:r>
          <a:endParaRPr lang="en-US" sz="2300" kern="1200"/>
        </a:p>
      </dsp:txBody>
      <dsp:txXfrm>
        <a:off x="61741" y="2726350"/>
        <a:ext cx="6969468" cy="1141288"/>
      </dsp:txXfrm>
    </dsp:sp>
    <dsp:sp modelId="{9EA63C01-4F0B-4CE0-B9B7-890AC4A3D94B}">
      <dsp:nvSpPr>
        <dsp:cNvPr id="0" name=""/>
        <dsp:cNvSpPr/>
      </dsp:nvSpPr>
      <dsp:spPr>
        <a:xfrm>
          <a:off x="0" y="3995619"/>
          <a:ext cx="7092950" cy="126477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They are not to be used on school site – turned off.</a:t>
          </a:r>
          <a:endParaRPr lang="en-US" sz="2300" kern="1200"/>
        </a:p>
      </dsp:txBody>
      <dsp:txXfrm>
        <a:off x="61741" y="4057360"/>
        <a:ext cx="6969468" cy="114128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53EF5-D3AA-4F4F-9C0D-D46EF54BB24C}" type="datetimeFigureOut">
              <a:rPr lang="en-GB" smtClean="0"/>
              <a:t>09/07/2026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B406D-F51E-47BB-B78E-87E4B8860F73}" type="slidenum">
              <a:rPr lang="en-GB" smtClean="0"/>
              <a:t>‹#›</a:t>
            </a:fld>
            <a:endParaRPr lang="en-GB"/>
          </a:p>
        </p:txBody>
      </p:sp>
    </p:spTree>
    <p:extLst>
      <p:ext uri="{BB962C8B-B14F-4D97-AF65-F5344CB8AC3E}">
        <p14:creationId xmlns:p14="http://schemas.microsoft.com/office/powerpoint/2010/main" val="1138305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a:t>
            </a:fld>
            <a:endParaRPr lang="en-GB"/>
          </a:p>
        </p:txBody>
      </p:sp>
    </p:spTree>
    <p:extLst>
      <p:ext uri="{BB962C8B-B14F-4D97-AF65-F5344CB8AC3E}">
        <p14:creationId xmlns:p14="http://schemas.microsoft.com/office/powerpoint/2010/main" val="1874712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a:t>
            </a:fld>
            <a:endParaRPr lang="en-GB"/>
          </a:p>
        </p:txBody>
      </p:sp>
    </p:spTree>
    <p:extLst>
      <p:ext uri="{BB962C8B-B14F-4D97-AF65-F5344CB8AC3E}">
        <p14:creationId xmlns:p14="http://schemas.microsoft.com/office/powerpoint/2010/main" val="1002220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76B406D-F51E-47BB-B78E-87E4B8860F73}" type="slidenum">
              <a:rPr lang="en-GB" smtClean="0"/>
              <a:t>3</a:t>
            </a:fld>
            <a:endParaRPr lang="en-GB"/>
          </a:p>
        </p:txBody>
      </p:sp>
    </p:spTree>
    <p:extLst>
      <p:ext uri="{BB962C8B-B14F-4D97-AF65-F5344CB8AC3E}">
        <p14:creationId xmlns:p14="http://schemas.microsoft.com/office/powerpoint/2010/main" val="633611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4</a:t>
            </a:fld>
            <a:endParaRPr lang="en-GB"/>
          </a:p>
        </p:txBody>
      </p:sp>
    </p:spTree>
    <p:extLst>
      <p:ext uri="{BB962C8B-B14F-4D97-AF65-F5344CB8AC3E}">
        <p14:creationId xmlns:p14="http://schemas.microsoft.com/office/powerpoint/2010/main" val="1024765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76B406D-F51E-47BB-B78E-87E4B8860F73}" type="slidenum">
              <a:rPr lang="en-GB" smtClean="0"/>
              <a:t>5</a:t>
            </a:fld>
            <a:endParaRPr lang="en-GB"/>
          </a:p>
        </p:txBody>
      </p:sp>
    </p:spTree>
    <p:extLst>
      <p:ext uri="{BB962C8B-B14F-4D97-AF65-F5344CB8AC3E}">
        <p14:creationId xmlns:p14="http://schemas.microsoft.com/office/powerpoint/2010/main" val="1299082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endParaRPr lang="en-US">
              <a:ea typeface="Calibri"/>
              <a:cs typeface="Calibri"/>
            </a:endParaRPr>
          </a:p>
          <a:p>
            <a:pPr marL="171450" indent="-171450">
              <a:buFont typeface="Arial,Sans-Serif"/>
              <a:buChar char="•"/>
            </a:pPr>
            <a:r>
              <a:rPr lang="en-US"/>
              <a:t>Alongside the Early Years Foundation Stage curriculum, we use the characteristics of effective learning. </a:t>
            </a:r>
            <a:endParaRPr lang="en-US">
              <a:cs typeface="Calibri"/>
            </a:endParaRPr>
          </a:p>
          <a:p>
            <a:pPr marL="171450" indent="-171450">
              <a:buFont typeface="Arial,Sans-Serif"/>
              <a:buChar char="•"/>
            </a:pPr>
            <a:r>
              <a:rPr lang="en-US"/>
              <a:t>The characteristics of effective learning describe behaviors children use in order to learn. </a:t>
            </a:r>
            <a:endParaRPr lang="en-US">
              <a:cs typeface="Calibri"/>
            </a:endParaRPr>
          </a:p>
          <a:p>
            <a:pPr marL="171450" indent="-171450">
              <a:buFont typeface="Arial,Sans-Serif"/>
              <a:buChar char="•"/>
            </a:pPr>
            <a:r>
              <a:rPr lang="en-US"/>
              <a:t>The focus of these is on how children learn rather than what they learn. </a:t>
            </a:r>
            <a:endParaRPr lang="en-US">
              <a:cs typeface="Calibri"/>
            </a:endParaRPr>
          </a:p>
          <a:p>
            <a:pPr marL="171450" indent="-171450">
              <a:buFont typeface="Arial,Sans-Serif"/>
              <a:buChar char="•"/>
            </a:pPr>
            <a:r>
              <a:rPr lang="en-US"/>
              <a:t>Effective learning must be meaningful to a child, so that they are able to use what they have learned and apply it in new situations </a:t>
            </a:r>
            <a:endParaRPr lang="en-US">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6</a:t>
            </a:fld>
            <a:endParaRPr lang="en-GB"/>
          </a:p>
        </p:txBody>
      </p:sp>
    </p:spTree>
    <p:extLst>
      <p:ext uri="{BB962C8B-B14F-4D97-AF65-F5344CB8AC3E}">
        <p14:creationId xmlns:p14="http://schemas.microsoft.com/office/powerpoint/2010/main" val="1000926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D0089-7B68-A2C2-E63D-7C10C9E0A3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A7176A-3676-7A5A-AD74-5A02FC2206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D5F99-40F7-D0DF-5E1C-C34892D5A911}"/>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67B3AE14-B4FC-3E5C-9CCF-0EA82A24C20F}"/>
              </a:ext>
            </a:extLst>
          </p:cNvPr>
          <p:cNvSpPr>
            <a:spLocks noGrp="1"/>
          </p:cNvSpPr>
          <p:nvPr>
            <p:ph type="sldNum" sz="quarter" idx="5"/>
          </p:nvPr>
        </p:nvSpPr>
        <p:spPr/>
        <p:txBody>
          <a:bodyPr/>
          <a:lstStyle/>
          <a:p>
            <a:fld id="{B76B406D-F51E-47BB-B78E-87E4B8860F73}" type="slidenum">
              <a:rPr lang="en-GB" smtClean="0"/>
              <a:t>7</a:t>
            </a:fld>
            <a:endParaRPr lang="en-GB"/>
          </a:p>
        </p:txBody>
      </p:sp>
    </p:spTree>
    <p:extLst>
      <p:ext uri="{BB962C8B-B14F-4D97-AF65-F5344CB8AC3E}">
        <p14:creationId xmlns:p14="http://schemas.microsoft.com/office/powerpoint/2010/main" val="1569203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ea typeface="Calibri"/>
                <a:cs typeface="Calibri"/>
              </a:rPr>
              <a:t>Communication is so important and children learn best when we work together</a:t>
            </a:r>
            <a:endParaRPr lang="en-US">
              <a:cs typeface="Calibri"/>
            </a:endParaRPr>
          </a:p>
          <a:p>
            <a:pPr marL="171450" indent="-171450">
              <a:buFont typeface="Arial"/>
              <a:buChar char="•"/>
            </a:pPr>
            <a:r>
              <a:rPr lang="en-US">
                <a:ea typeface="Calibri"/>
                <a:cs typeface="Calibri"/>
              </a:rPr>
              <a:t>It plays a huge role in ensuring that you are regularly sharing information with us to best support your child</a:t>
            </a:r>
          </a:p>
          <a:p>
            <a:endParaRPr lang="en-US">
              <a:ea typeface="Calibri"/>
              <a:cs typeface="Calibri"/>
            </a:endParaRPr>
          </a:p>
          <a:p>
            <a:pPr>
              <a:buFont typeface="Calibri"/>
            </a:pPr>
            <a:r>
              <a:rPr lang="en-US">
                <a:ea typeface="Calibri"/>
                <a:cs typeface="Calibri"/>
              </a:rPr>
              <a:t>How we may communicate to you:</a:t>
            </a:r>
          </a:p>
          <a:p>
            <a:pPr marL="171450" indent="-171450">
              <a:buFont typeface="Arial"/>
              <a:buChar char="•"/>
            </a:pPr>
            <a:r>
              <a:rPr lang="en-US">
                <a:cs typeface="Calibri"/>
              </a:rPr>
              <a:t>Through the Arbor app – school communication system </a:t>
            </a:r>
          </a:p>
          <a:p>
            <a:pPr marL="171450" indent="-171450">
              <a:buFont typeface="Arial"/>
              <a:buChar char="•"/>
            </a:pPr>
            <a:r>
              <a:rPr lang="en-US">
                <a:cs typeface="Calibri"/>
              </a:rPr>
              <a:t>Homework flyer which is sent via the Arbor App </a:t>
            </a:r>
          </a:p>
          <a:p>
            <a:pPr marL="171450" indent="-171450">
              <a:buFont typeface="Arial"/>
              <a:buChar char="•"/>
            </a:pPr>
            <a:r>
              <a:rPr lang="en-US">
                <a:cs typeface="Calibri"/>
              </a:rPr>
              <a:t>Homework Flyer includes – learning that has taken place that week, learning that will take place the following week, any important messages or dates</a:t>
            </a:r>
          </a:p>
          <a:p>
            <a:pPr marL="171450" indent="-171450">
              <a:buFont typeface="Arial"/>
              <a:buChar char="•"/>
            </a:pPr>
            <a:r>
              <a:rPr lang="en-US">
                <a:cs typeface="Calibri"/>
              </a:rPr>
              <a:t>School website / School Blog </a:t>
            </a:r>
          </a:p>
          <a:p>
            <a:pPr marL="171450" indent="-171450">
              <a:buFont typeface="Arial"/>
              <a:buChar char="•"/>
            </a:pPr>
            <a:r>
              <a:rPr lang="en-US">
                <a:cs typeface="Calibri"/>
              </a:rPr>
              <a:t>Facebook page </a:t>
            </a:r>
          </a:p>
          <a:p>
            <a:pPr marL="171450" indent="-171450">
              <a:buFont typeface="Arial"/>
              <a:buChar char="•"/>
            </a:pPr>
            <a:r>
              <a:rPr lang="en-US">
                <a:cs typeface="Calibri"/>
              </a:rPr>
              <a:t>School notice boards</a:t>
            </a:r>
          </a:p>
          <a:p>
            <a:pPr marL="171450" indent="-171450">
              <a:buFont typeface="Arial"/>
              <a:buChar char="•"/>
            </a:pPr>
            <a:r>
              <a:rPr lang="en-US">
                <a:ea typeface="Calibri"/>
                <a:cs typeface="Calibri"/>
              </a:rPr>
              <a:t>Parent workshops</a:t>
            </a:r>
            <a:endParaRPr lang="en-US">
              <a:cs typeface="Calibri"/>
            </a:endParaRPr>
          </a:p>
          <a:p>
            <a:pPr marL="171450" indent="-171450">
              <a:buFont typeface="Arial"/>
              <a:buChar char="•"/>
            </a:pPr>
            <a:r>
              <a:rPr lang="en-US">
                <a:cs typeface="Calibri"/>
              </a:rPr>
              <a:t>Open-door policy - Best time to talk to teachers is at the end of the day when all children have been released. If there is an urgent issue, please talk to the adult on the gate/door who will pass on the message. </a:t>
            </a:r>
          </a:p>
          <a:p>
            <a:pPr marL="171450" indent="-171450">
              <a:buFont typeface="Arial"/>
              <a:buChar char="•"/>
            </a:pPr>
            <a:endParaRPr lang="en-US"/>
          </a:p>
          <a:p>
            <a:pPr marL="182880" indent="-182880">
              <a:lnSpc>
                <a:spcPct val="170000"/>
              </a:lnSpc>
              <a:spcBef>
                <a:spcPts val="1200"/>
              </a:spcBef>
              <a:buFont typeface="Arial"/>
              <a:buChar char="•"/>
            </a:pPr>
            <a:r>
              <a:rPr lang="en-GB"/>
              <a:t>If you have any concerns about your child’s education, these should first be raised with your child’s class teacher. If the issue is not resolved, it may be raised with Miss Free (Senior Teacher) or Miss Bridge (Deputy Headteacher). Appointments to see staff can be made via the school office. </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8</a:t>
            </a:fld>
            <a:endParaRPr lang="en-GB"/>
          </a:p>
        </p:txBody>
      </p:sp>
    </p:spTree>
    <p:extLst>
      <p:ext uri="{BB962C8B-B14F-4D97-AF65-F5344CB8AC3E}">
        <p14:creationId xmlns:p14="http://schemas.microsoft.com/office/powerpoint/2010/main" val="2188605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1B193-994C-F1DD-14BF-69CEC779B2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9004E-F44D-81FF-1BEA-C8E603E09B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8D9BCF-9CC6-6570-5585-72AB4A1DBE55}"/>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72A213EE-DF3E-5FEB-6F47-5D60519FD19D}"/>
              </a:ext>
            </a:extLst>
          </p:cNvPr>
          <p:cNvSpPr>
            <a:spLocks noGrp="1"/>
          </p:cNvSpPr>
          <p:nvPr>
            <p:ph type="sldNum" sz="quarter" idx="5"/>
          </p:nvPr>
        </p:nvSpPr>
        <p:spPr/>
        <p:txBody>
          <a:bodyPr/>
          <a:lstStyle/>
          <a:p>
            <a:fld id="{B76B406D-F51E-47BB-B78E-87E4B8860F73}" type="slidenum">
              <a:rPr lang="en-GB" smtClean="0"/>
              <a:t>9</a:t>
            </a:fld>
            <a:endParaRPr lang="en-GB"/>
          </a:p>
        </p:txBody>
      </p:sp>
    </p:spTree>
    <p:extLst>
      <p:ext uri="{BB962C8B-B14F-4D97-AF65-F5344CB8AC3E}">
        <p14:creationId xmlns:p14="http://schemas.microsoft.com/office/powerpoint/2010/main" val="2832567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2250A-64B2-0583-F1D0-0A348BD3B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124CD4-48DC-0CB4-312C-4F071EFDB4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E8C250-8252-3654-5A6F-88765B915F6E}"/>
              </a:ext>
            </a:extLst>
          </p:cNvPr>
          <p:cNvSpPr>
            <a:spLocks noGrp="1"/>
          </p:cNvSpPr>
          <p:nvPr>
            <p:ph type="body" idx="1"/>
          </p:nvPr>
        </p:nvSpPr>
        <p:spPr/>
        <p:txBody>
          <a:bodyPr/>
          <a:lstStyle/>
          <a:p>
            <a:pPr>
              <a:lnSpc>
                <a:spcPct val="160000"/>
              </a:lnSpc>
              <a:spcBef>
                <a:spcPts val="1200"/>
              </a:spcBef>
            </a:pPr>
            <a:endParaRPr lang="en-GB">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51C158EE-A0DA-D9B7-C2B8-EC8D87EB2AB5}"/>
              </a:ext>
            </a:extLst>
          </p:cNvPr>
          <p:cNvSpPr>
            <a:spLocks noGrp="1"/>
          </p:cNvSpPr>
          <p:nvPr>
            <p:ph type="sldNum" sz="quarter" idx="5"/>
          </p:nvPr>
        </p:nvSpPr>
        <p:spPr/>
        <p:txBody>
          <a:bodyPr/>
          <a:lstStyle/>
          <a:p>
            <a:fld id="{B76B406D-F51E-47BB-B78E-87E4B8860F73}" type="slidenum">
              <a:rPr lang="en-GB" smtClean="0"/>
              <a:t>10</a:t>
            </a:fld>
            <a:endParaRPr lang="en-GB"/>
          </a:p>
        </p:txBody>
      </p:sp>
    </p:spTree>
    <p:extLst>
      <p:ext uri="{BB962C8B-B14F-4D97-AF65-F5344CB8AC3E}">
        <p14:creationId xmlns:p14="http://schemas.microsoft.com/office/powerpoint/2010/main" val="2021003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6A197-3DCB-11D2-493F-9F73E71916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5343D1-469D-B568-955B-4AEEEF4077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B5F80A-3FE5-04BA-3D7C-82A576EA78E9}"/>
              </a:ext>
            </a:extLst>
          </p:cNvPr>
          <p:cNvSpPr>
            <a:spLocks noGrp="1"/>
          </p:cNvSpPr>
          <p:nvPr>
            <p:ph type="body" idx="1"/>
          </p:nvPr>
        </p:nvSpPr>
        <p:spPr/>
        <p:txBody>
          <a:bodyPr/>
          <a:lstStyle/>
          <a:p>
            <a:pPr marL="342900" indent="-342900" algn="ctr">
              <a:buFont typeface="Arial"/>
              <a:buChar char="•"/>
            </a:pPr>
            <a:endParaRPr lang="en-US">
              <a:ea typeface="Calibri"/>
              <a:cs typeface="Calibri"/>
            </a:endParaRPr>
          </a:p>
        </p:txBody>
      </p:sp>
      <p:sp>
        <p:nvSpPr>
          <p:cNvPr id="4" name="Slide Number Placeholder 3">
            <a:extLst>
              <a:ext uri="{FF2B5EF4-FFF2-40B4-BE49-F238E27FC236}">
                <a16:creationId xmlns:a16="http://schemas.microsoft.com/office/drawing/2014/main" id="{05CD0AE0-92CE-C5A5-02FC-DA3EBABF81BA}"/>
              </a:ext>
            </a:extLst>
          </p:cNvPr>
          <p:cNvSpPr>
            <a:spLocks noGrp="1"/>
          </p:cNvSpPr>
          <p:nvPr>
            <p:ph type="sldNum" sz="quarter" idx="5"/>
          </p:nvPr>
        </p:nvSpPr>
        <p:spPr/>
        <p:txBody>
          <a:bodyPr/>
          <a:lstStyle/>
          <a:p>
            <a:fld id="{B76B406D-F51E-47BB-B78E-87E4B8860F73}" type="slidenum">
              <a:rPr lang="en-GB" smtClean="0"/>
              <a:t>11</a:t>
            </a:fld>
            <a:endParaRPr lang="en-GB"/>
          </a:p>
        </p:txBody>
      </p:sp>
    </p:spTree>
    <p:extLst>
      <p:ext uri="{BB962C8B-B14F-4D97-AF65-F5344CB8AC3E}">
        <p14:creationId xmlns:p14="http://schemas.microsoft.com/office/powerpoint/2010/main" val="1784306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endParaRPr lang="en-GB">
              <a:ea typeface="Calibri"/>
              <a:cs typeface="Calibri"/>
            </a:endParaRPr>
          </a:p>
          <a:p>
            <a:pPr>
              <a:lnSpc>
                <a:spcPct val="170000"/>
              </a:lnSpc>
              <a:spcBef>
                <a:spcPts val="1200"/>
              </a:spcBef>
            </a:pPr>
            <a:endParaRPr lang="en-GB">
              <a:cs typeface="Calibri"/>
            </a:endParaRPr>
          </a:p>
          <a:p>
            <a:pPr>
              <a:lnSpc>
                <a:spcPct val="170000"/>
              </a:lnSpc>
              <a:spcBef>
                <a:spcPts val="1200"/>
              </a:spcBef>
            </a:pPr>
            <a:endParaRPr lang="en-GB"/>
          </a:p>
          <a:p>
            <a:pPr marL="171450" indent="-171450">
              <a:lnSpc>
                <a:spcPct val="90000"/>
              </a:lnSpc>
              <a:spcBef>
                <a:spcPts val="1200"/>
              </a:spcBef>
              <a:buFont typeface="Arial,Sans-Serif"/>
              <a:buChar char="•"/>
            </a:pPr>
            <a:endParaRPr lang="en-GB">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12</a:t>
            </a:fld>
            <a:endParaRPr lang="en-GB"/>
          </a:p>
        </p:txBody>
      </p:sp>
    </p:spTree>
    <p:extLst>
      <p:ext uri="{BB962C8B-B14F-4D97-AF65-F5344CB8AC3E}">
        <p14:creationId xmlns:p14="http://schemas.microsoft.com/office/powerpoint/2010/main" val="1255905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13</a:t>
            </a:fld>
            <a:endParaRPr lang="en-GB"/>
          </a:p>
        </p:txBody>
      </p:sp>
    </p:spTree>
    <p:extLst>
      <p:ext uri="{BB962C8B-B14F-4D97-AF65-F5344CB8AC3E}">
        <p14:creationId xmlns:p14="http://schemas.microsoft.com/office/powerpoint/2010/main" val="995519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panose="020F0502020204030204"/>
              <a:cs typeface="Calibri" panose="020F0502020204030204"/>
            </a:endParaRPr>
          </a:p>
          <a:p>
            <a:pPr marL="171450" indent="-171450">
              <a:lnSpc>
                <a:spcPct val="170000"/>
              </a:lnSpc>
              <a:spcBef>
                <a:spcPts val="1200"/>
              </a:spcBef>
              <a:buFont typeface="Arial"/>
              <a:buChar char="•"/>
            </a:pPr>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15</a:t>
            </a:fld>
            <a:endParaRPr lang="en-GB"/>
          </a:p>
        </p:txBody>
      </p:sp>
    </p:spTree>
    <p:extLst>
      <p:ext uri="{BB962C8B-B14F-4D97-AF65-F5344CB8AC3E}">
        <p14:creationId xmlns:p14="http://schemas.microsoft.com/office/powerpoint/2010/main" val="1955347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r>
              <a:rPr lang="en-GB" b="1"/>
              <a:t>Allergies - </a:t>
            </a:r>
            <a:r>
              <a:rPr lang="en-GB"/>
              <a:t>If your child has a food allergy, you will need to register your them with HCL before they are able to have a school meal, our family worker can help with this.  Due to severe nut allergies, we ask that no nuts are brought into school. If your child does have an allergy or an intolerance, please call the school as soon as possible to inform us. We will discuss the needs with you and determine if a care plan is required.</a:t>
            </a:r>
            <a:endParaRPr lang="en-GB">
              <a:ea typeface="Calibri"/>
              <a:cs typeface="Calibri"/>
            </a:endParaRPr>
          </a:p>
          <a:p>
            <a:endParaRPr lang="en-US">
              <a:ea typeface="Calibri" panose="020F0502020204030204"/>
              <a:cs typeface="Calibri" panose="020F0502020204030204"/>
            </a:endParaRPr>
          </a:p>
          <a:p>
            <a:r>
              <a:rPr lang="en-GB" b="1"/>
              <a:t> prescribed medication - </a:t>
            </a:r>
            <a:endParaRPr lang="en-GB"/>
          </a:p>
          <a:p>
            <a:r>
              <a:rPr lang="en-GB"/>
              <a:t>We can only administer antibiotics if they are prescribed 4 x daily. Parents must complete a form at the office, medicine will be stored in the Lower Office. </a:t>
            </a:r>
            <a:endParaRPr lang="en-GB">
              <a:ea typeface="Calibri"/>
              <a:cs typeface="Calibri"/>
            </a:endParaRPr>
          </a:p>
          <a:p>
            <a:endParaRPr lang="en-GB">
              <a:ea typeface="Calibri"/>
              <a:cs typeface="Calibri"/>
            </a:endParaRPr>
          </a:p>
          <a:p>
            <a:r>
              <a:rPr lang="en-GB" b="1"/>
              <a:t> injuries from home</a:t>
            </a:r>
            <a:r>
              <a:rPr lang="en-GB"/>
              <a:t> -  let staff know (normal procedure) Make us aware of any injuries they have before coming into school, in line with our safeguarding policy</a:t>
            </a:r>
            <a:endParaRPr lang="en-US"/>
          </a:p>
          <a:p>
            <a:endParaRPr lang="en-US"/>
          </a:p>
          <a:p>
            <a:r>
              <a:rPr lang="en-GB" b="1"/>
              <a:t>Birthday sweets – no</a:t>
            </a:r>
            <a:endParaRPr lang="en-US"/>
          </a:p>
          <a:p>
            <a:r>
              <a:rPr lang="en-US"/>
              <a:t>. Talk about the policy regarding bringing in food for a child’s birthday – allergies </a:t>
            </a:r>
            <a:endParaRPr lang="en-US">
              <a:cs typeface="Calibri"/>
            </a:endParaRPr>
          </a:p>
          <a:p>
            <a:endParaRPr lang="en-US">
              <a:ea typeface="Calibri"/>
              <a:cs typeface="Calibri"/>
            </a:endParaRPr>
          </a:p>
          <a:p>
            <a:pPr>
              <a:lnSpc>
                <a:spcPct val="170000"/>
              </a:lnSpc>
              <a:spcBef>
                <a:spcPts val="1200"/>
              </a:spcBef>
            </a:pPr>
            <a:endParaRPr lang="en-GB">
              <a:ea typeface="Calibri"/>
              <a:cs typeface="Calibri"/>
            </a:endParaRPr>
          </a:p>
          <a:p>
            <a:r>
              <a:rPr lang="en-US" b="1"/>
              <a:t>First Aid </a:t>
            </a:r>
            <a:r>
              <a:rPr lang="en-US"/>
              <a:t>– Staff are first aid trained. </a:t>
            </a:r>
            <a:r>
              <a:rPr lang="en-GB"/>
              <a:t>If your child has an accident at school you will be informed through the accident information sheet. Your child will receive a white letter for an accident they have had. If your child sustains a head injury, you will usually be called and your child will receive a red letter. </a:t>
            </a:r>
            <a:endParaRPr lang="en-GB">
              <a:ea typeface="Calibri"/>
              <a:cs typeface="Calibri"/>
            </a:endParaRPr>
          </a:p>
          <a:p>
            <a:r>
              <a:rPr lang="en-GB"/>
              <a:t>Ensure that we always have up to date contact numbers</a:t>
            </a:r>
            <a:endParaRPr lang="en-GB">
              <a:ea typeface="Calibri"/>
              <a:cs typeface="Calibri"/>
            </a:endParaRPr>
          </a:p>
          <a:p>
            <a:endParaRPr lang="en-US">
              <a:cs typeface="Calibri"/>
            </a:endParaRPr>
          </a:p>
          <a:p>
            <a:r>
              <a:rPr lang="en-US" b="1"/>
              <a:t>Accidents</a:t>
            </a:r>
            <a:r>
              <a:rPr lang="en-US"/>
              <a:t> - explain how the school manage accidents and that first aid is administered in line with the school/setting policy. Talk about the fact that accidents are recorded and how risk assessments are undertaken to manage potential hazards. </a:t>
            </a:r>
            <a:endParaRPr lang="en-GB">
              <a:ea typeface="Calibri" panose="020F0502020204030204"/>
              <a:cs typeface="Calibri" panose="020F0502020204030204"/>
            </a:endParaRPr>
          </a:p>
          <a:p>
            <a:pPr marL="228600" indent="-228600">
              <a:buAutoNum type="arabicPeriod"/>
            </a:pPr>
            <a:endParaRPr lang="en-US"/>
          </a:p>
          <a:p>
            <a:endParaRPr lang="en-GB" b="1">
              <a:ea typeface="Calibri"/>
              <a:cs typeface="Calibri"/>
            </a:endParaRPr>
          </a:p>
          <a:p>
            <a:pPr>
              <a:lnSpc>
                <a:spcPct val="170000"/>
              </a:lnSpc>
              <a:spcBef>
                <a:spcPts val="1200"/>
              </a:spcBef>
            </a:pPr>
            <a:endParaRPr lang="en-GB">
              <a:ea typeface="Calibri" panose="020F0502020204030204"/>
              <a:cs typeface="Calibri" panose="020F0502020204030204"/>
            </a:endParaRPr>
          </a:p>
          <a:p>
            <a:endParaRPr lang="en-US">
              <a:ea typeface="Calibri" panose="020F0502020204030204"/>
              <a:cs typeface="Calibri" panose="020F0502020204030204"/>
            </a:endParaRPr>
          </a:p>
          <a:p>
            <a:pPr marL="171450" indent="-171450">
              <a:buAutoNum type="arabicPeriod"/>
            </a:pP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16</a:t>
            </a:fld>
            <a:endParaRPr lang="en-GB"/>
          </a:p>
        </p:txBody>
      </p:sp>
    </p:spTree>
    <p:extLst>
      <p:ext uri="{BB962C8B-B14F-4D97-AF65-F5344CB8AC3E}">
        <p14:creationId xmlns:p14="http://schemas.microsoft.com/office/powerpoint/2010/main" val="49288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7/9/2026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7/9/2026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7/9/2026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7/9/2026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7/9/2026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7/9/2026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2.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svg"/><Relationship Id="rId10" Type="http://schemas.openxmlformats.org/officeDocument/2006/relationships/image" Target="../media/image30.png"/><Relationship Id="rId4" Type="http://schemas.openxmlformats.org/officeDocument/2006/relationships/image" Target="../media/image24.svg"/><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sv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8.png"/><Relationship Id="rId7" Type="http://schemas.openxmlformats.org/officeDocument/2006/relationships/hyperlink" Target="https://www.smartyschoolwear.co.uk/find-your-club-school-c1/fairlands-primary-school-c502"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39.png"/><Relationship Id="rId4" Type="http://schemas.microsoft.com/office/2007/relationships/hdphoto" Target="../media/hdphoto2.wdp"/><Relationship Id="rId9"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openxmlformats.org/officeDocument/2006/relationships/image" Target="../media/image45.png"/><Relationship Id="rId4" Type="http://schemas.openxmlformats.org/officeDocument/2006/relationships/hyperlink" Target="mailto:donotreply@medicaltracker.co.uk"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hyperlink" Target="https://summerreadingchallenge.org.uk/" TargetMode="External"/><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2463304"/>
            <a:ext cx="7200183" cy="3266149"/>
          </a:xfrm>
        </p:spPr>
        <p:txBody>
          <a:bodyPr>
            <a:normAutofit fontScale="90000"/>
          </a:bodyPr>
          <a:lstStyle/>
          <a:p>
            <a:pPr algn="ctr">
              <a:lnSpc>
                <a:spcPct val="150000"/>
              </a:lnSpc>
            </a:pPr>
            <a:r>
              <a:rPr lang="en-GB">
                <a:latin typeface="Letter-join Print Plus 1"/>
                <a:cs typeface="Arial"/>
              </a:rPr>
              <a:t>Welcome to Fairlands Primary School</a:t>
            </a:r>
            <a:br>
              <a:rPr lang="en-GB">
                <a:latin typeface="Letter-join Print Plus 1"/>
                <a:cs typeface="Arial"/>
              </a:rPr>
            </a:br>
            <a:r>
              <a:rPr lang="en-GB" sz="5300">
                <a:latin typeface="Letter-join Print Plus 1"/>
                <a:cs typeface="Arial"/>
              </a:rPr>
              <a:t>New to Year 6 transition meeting</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154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54082" y="1298448"/>
            <a:ext cx="6068070" cy="2740152"/>
          </a:xfrm>
        </p:spPr>
        <p:txBody>
          <a:bodyPr>
            <a:normAutofit/>
          </a:bodyPr>
          <a:lstStyle/>
          <a:p>
            <a:pPr>
              <a:lnSpc>
                <a:spcPct val="150000"/>
              </a:lnSpc>
            </a:pPr>
            <a:r>
              <a:rPr lang="en-GB">
                <a:latin typeface="Letter-join Print Plus 1"/>
                <a:cs typeface="Arial"/>
              </a:rPr>
              <a:t>Meet the team…</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990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a:latin typeface="Letter-join Print Plus 1"/>
                <a:cs typeface="Arial"/>
              </a:rPr>
              <a:t>Meet our Year 6 teaching team</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pic>
        <p:nvPicPr>
          <p:cNvPr id="6" name="Picture 5" descr="A person sitting on a bridge&#10;&#10;Description automatically generated">
            <a:extLst>
              <a:ext uri="{FF2B5EF4-FFF2-40B4-BE49-F238E27FC236}">
                <a16:creationId xmlns:a16="http://schemas.microsoft.com/office/drawing/2014/main" id="{81EFAE35-84BE-B4B1-552A-B0B0795402E2}"/>
              </a:ext>
            </a:extLst>
          </p:cNvPr>
          <p:cNvPicPr>
            <a:picLocks noChangeAspect="1"/>
          </p:cNvPicPr>
          <p:nvPr/>
        </p:nvPicPr>
        <p:blipFill>
          <a:blip r:embed="rId3"/>
          <a:stretch>
            <a:fillRect/>
          </a:stretch>
        </p:blipFill>
        <p:spPr>
          <a:xfrm>
            <a:off x="5123159" y="394851"/>
            <a:ext cx="1405402" cy="1651847"/>
          </a:xfrm>
          <a:prstGeom prst="rect">
            <a:avLst/>
          </a:prstGeom>
        </p:spPr>
      </p:pic>
      <p:pic>
        <p:nvPicPr>
          <p:cNvPr id="9" name="Picture 8" descr="A person with blonde hair&#10;&#10;AI-generated content may be incorrect.">
            <a:extLst>
              <a:ext uri="{FF2B5EF4-FFF2-40B4-BE49-F238E27FC236}">
                <a16:creationId xmlns:a16="http://schemas.microsoft.com/office/drawing/2014/main" id="{E4E866A5-3CA9-B36E-B1B0-C95DC9B49051}"/>
              </a:ext>
            </a:extLst>
          </p:cNvPr>
          <p:cNvPicPr>
            <a:picLocks noChangeAspect="1"/>
          </p:cNvPicPr>
          <p:nvPr/>
        </p:nvPicPr>
        <p:blipFill>
          <a:blip r:embed="rId4"/>
          <a:stretch>
            <a:fillRect/>
          </a:stretch>
        </p:blipFill>
        <p:spPr>
          <a:xfrm>
            <a:off x="3462879" y="3489690"/>
            <a:ext cx="1452872" cy="1871874"/>
          </a:xfrm>
          <a:prstGeom prst="rect">
            <a:avLst/>
          </a:prstGeom>
        </p:spPr>
      </p:pic>
      <p:pic>
        <p:nvPicPr>
          <p:cNvPr id="10" name="Picture 9" descr="A person taking a selfie&#10;&#10;Description automatically generated">
            <a:extLst>
              <a:ext uri="{FF2B5EF4-FFF2-40B4-BE49-F238E27FC236}">
                <a16:creationId xmlns:a16="http://schemas.microsoft.com/office/drawing/2014/main" id="{15782AD7-7B50-6B7C-E20A-8A73696D02C5}"/>
              </a:ext>
            </a:extLst>
          </p:cNvPr>
          <p:cNvPicPr>
            <a:picLocks noChangeAspect="1"/>
          </p:cNvPicPr>
          <p:nvPr/>
        </p:nvPicPr>
        <p:blipFill>
          <a:blip r:embed="rId5"/>
          <a:stretch>
            <a:fillRect/>
          </a:stretch>
        </p:blipFill>
        <p:spPr>
          <a:xfrm>
            <a:off x="6771019" y="394851"/>
            <a:ext cx="1568648" cy="1651847"/>
          </a:xfrm>
          <a:prstGeom prst="rect">
            <a:avLst/>
          </a:prstGeom>
        </p:spPr>
      </p:pic>
      <p:pic>
        <p:nvPicPr>
          <p:cNvPr id="12" name="Picture 11" descr="A person wearing glasses and a floral shirt&#10;&#10;Description automatically generated">
            <a:extLst>
              <a:ext uri="{FF2B5EF4-FFF2-40B4-BE49-F238E27FC236}">
                <a16:creationId xmlns:a16="http://schemas.microsoft.com/office/drawing/2014/main" id="{EC90D4C7-E5E9-D71E-7B42-3B56EB87A53C}"/>
              </a:ext>
            </a:extLst>
          </p:cNvPr>
          <p:cNvPicPr>
            <a:picLocks noChangeAspect="1"/>
          </p:cNvPicPr>
          <p:nvPr/>
        </p:nvPicPr>
        <p:blipFill>
          <a:blip r:embed="rId6"/>
          <a:stretch>
            <a:fillRect/>
          </a:stretch>
        </p:blipFill>
        <p:spPr>
          <a:xfrm>
            <a:off x="6564846" y="3128743"/>
            <a:ext cx="1352003" cy="2270755"/>
          </a:xfrm>
          <a:prstGeom prst="rect">
            <a:avLst/>
          </a:prstGeom>
        </p:spPr>
      </p:pic>
      <p:pic>
        <p:nvPicPr>
          <p:cNvPr id="13" name="Picture 12" descr="A person wearing glasses and a grey shirt&#10;&#10;Description automatically generated">
            <a:extLst>
              <a:ext uri="{FF2B5EF4-FFF2-40B4-BE49-F238E27FC236}">
                <a16:creationId xmlns:a16="http://schemas.microsoft.com/office/drawing/2014/main" id="{30215375-E169-2D5A-3B15-D0D31E01BC2F}"/>
              </a:ext>
            </a:extLst>
          </p:cNvPr>
          <p:cNvPicPr>
            <a:picLocks noChangeAspect="1"/>
          </p:cNvPicPr>
          <p:nvPr/>
        </p:nvPicPr>
        <p:blipFill>
          <a:blip r:embed="rId7"/>
          <a:stretch>
            <a:fillRect/>
          </a:stretch>
        </p:blipFill>
        <p:spPr>
          <a:xfrm>
            <a:off x="10312060" y="384914"/>
            <a:ext cx="1267147" cy="1678681"/>
          </a:xfrm>
          <a:prstGeom prst="rect">
            <a:avLst/>
          </a:prstGeom>
        </p:spPr>
      </p:pic>
      <p:pic>
        <p:nvPicPr>
          <p:cNvPr id="14" name="Picture 13" descr="A person smiling at camera&#10;&#10;AI-generated content may be incorrect.">
            <a:extLst>
              <a:ext uri="{FF2B5EF4-FFF2-40B4-BE49-F238E27FC236}">
                <a16:creationId xmlns:a16="http://schemas.microsoft.com/office/drawing/2014/main" id="{DD8CB64E-36A7-FB68-F465-286BD0ACAE83}"/>
              </a:ext>
            </a:extLst>
          </p:cNvPr>
          <p:cNvPicPr>
            <a:picLocks noChangeAspect="1"/>
          </p:cNvPicPr>
          <p:nvPr/>
        </p:nvPicPr>
        <p:blipFill>
          <a:blip r:embed="rId8"/>
          <a:stretch>
            <a:fillRect/>
          </a:stretch>
        </p:blipFill>
        <p:spPr>
          <a:xfrm>
            <a:off x="8628492" y="421483"/>
            <a:ext cx="1640219" cy="1598286"/>
          </a:xfrm>
          <a:prstGeom prst="rect">
            <a:avLst/>
          </a:prstGeom>
        </p:spPr>
      </p:pic>
      <p:sp>
        <p:nvSpPr>
          <p:cNvPr id="15" name="TextBox 14">
            <a:extLst>
              <a:ext uri="{FF2B5EF4-FFF2-40B4-BE49-F238E27FC236}">
                <a16:creationId xmlns:a16="http://schemas.microsoft.com/office/drawing/2014/main" id="{F7103494-C8CC-0349-E92F-2163FC37A20E}"/>
              </a:ext>
            </a:extLst>
          </p:cNvPr>
          <p:cNvSpPr txBox="1"/>
          <p:nvPr/>
        </p:nvSpPr>
        <p:spPr>
          <a:xfrm>
            <a:off x="3438327" y="2190517"/>
            <a:ext cx="15451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Miss Shields</a:t>
            </a:r>
          </a:p>
        </p:txBody>
      </p:sp>
      <p:sp>
        <p:nvSpPr>
          <p:cNvPr id="16" name="TextBox 15">
            <a:extLst>
              <a:ext uri="{FF2B5EF4-FFF2-40B4-BE49-F238E27FC236}">
                <a16:creationId xmlns:a16="http://schemas.microsoft.com/office/drawing/2014/main" id="{5F6F0C85-9234-9545-B416-518C3060942E}"/>
              </a:ext>
            </a:extLst>
          </p:cNvPr>
          <p:cNvSpPr txBox="1"/>
          <p:nvPr/>
        </p:nvSpPr>
        <p:spPr>
          <a:xfrm>
            <a:off x="5149594" y="2238401"/>
            <a:ext cx="14202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rPr>
              <a:t>Mrs Barnett</a:t>
            </a:r>
            <a:r>
              <a:rPr lang="en-GB">
                <a:latin typeface="Arial"/>
                <a:cs typeface="Arial"/>
              </a:rPr>
              <a:t>​</a:t>
            </a:r>
            <a:endParaRPr lang="en-GB"/>
          </a:p>
        </p:txBody>
      </p:sp>
      <p:sp>
        <p:nvSpPr>
          <p:cNvPr id="17" name="TextBox 16">
            <a:extLst>
              <a:ext uri="{FF2B5EF4-FFF2-40B4-BE49-F238E27FC236}">
                <a16:creationId xmlns:a16="http://schemas.microsoft.com/office/drawing/2014/main" id="{C13E6B1F-BB98-83AE-EBAB-25C945FABBA9}"/>
              </a:ext>
            </a:extLst>
          </p:cNvPr>
          <p:cNvSpPr txBox="1"/>
          <p:nvPr/>
        </p:nvSpPr>
        <p:spPr>
          <a:xfrm>
            <a:off x="6839164" y="2238401"/>
            <a:ext cx="170603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rPr>
              <a:t>Miss </a:t>
            </a:r>
            <a:r>
              <a:rPr lang="en-GB">
                <a:latin typeface="Arial"/>
                <a:cs typeface="Arial"/>
              </a:rPr>
              <a:t>Madden</a:t>
            </a:r>
            <a:endParaRPr lang="en-US"/>
          </a:p>
        </p:txBody>
      </p:sp>
      <p:sp>
        <p:nvSpPr>
          <p:cNvPr id="18" name="TextBox 17">
            <a:extLst>
              <a:ext uri="{FF2B5EF4-FFF2-40B4-BE49-F238E27FC236}">
                <a16:creationId xmlns:a16="http://schemas.microsoft.com/office/drawing/2014/main" id="{119B181F-9297-C08C-997B-8C1575BF0F37}"/>
              </a:ext>
            </a:extLst>
          </p:cNvPr>
          <p:cNvSpPr txBox="1"/>
          <p:nvPr/>
        </p:nvSpPr>
        <p:spPr>
          <a:xfrm>
            <a:off x="8628492" y="222878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rPr>
              <a:t>Mrs </a:t>
            </a:r>
            <a:r>
              <a:rPr lang="en-GB">
                <a:latin typeface="Arial"/>
                <a:cs typeface="Arial"/>
              </a:rPr>
              <a:t>Payne</a:t>
            </a:r>
          </a:p>
        </p:txBody>
      </p:sp>
      <p:sp>
        <p:nvSpPr>
          <p:cNvPr id="19" name="TextBox 18">
            <a:extLst>
              <a:ext uri="{FF2B5EF4-FFF2-40B4-BE49-F238E27FC236}">
                <a16:creationId xmlns:a16="http://schemas.microsoft.com/office/drawing/2014/main" id="{7A3B6E8F-BC99-802F-E209-3107DA82E628}"/>
              </a:ext>
            </a:extLst>
          </p:cNvPr>
          <p:cNvSpPr txBox="1"/>
          <p:nvPr/>
        </p:nvSpPr>
        <p:spPr>
          <a:xfrm>
            <a:off x="3438327" y="5428149"/>
            <a:ext cx="17801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rPr>
              <a:t>Mrs </a:t>
            </a:r>
            <a:r>
              <a:rPr lang="en-GB">
                <a:latin typeface="Arial"/>
                <a:cs typeface="Arial"/>
              </a:rPr>
              <a:t>Oliver</a:t>
            </a:r>
            <a:endParaRPr lang="en-US"/>
          </a:p>
        </p:txBody>
      </p:sp>
      <p:sp>
        <p:nvSpPr>
          <p:cNvPr id="20" name="TextBox 19">
            <a:extLst>
              <a:ext uri="{FF2B5EF4-FFF2-40B4-BE49-F238E27FC236}">
                <a16:creationId xmlns:a16="http://schemas.microsoft.com/office/drawing/2014/main" id="{2D8CA0F2-0265-0B12-28C2-52F177909B8E}"/>
              </a:ext>
            </a:extLst>
          </p:cNvPr>
          <p:cNvSpPr txBox="1"/>
          <p:nvPr/>
        </p:nvSpPr>
        <p:spPr>
          <a:xfrm>
            <a:off x="5123159" y="5476033"/>
            <a:ext cx="12105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rPr>
              <a:t>Miss Guy</a:t>
            </a:r>
            <a:endParaRPr lang="en-GB"/>
          </a:p>
        </p:txBody>
      </p:sp>
      <p:sp>
        <p:nvSpPr>
          <p:cNvPr id="21" name="TextBox 20">
            <a:extLst>
              <a:ext uri="{FF2B5EF4-FFF2-40B4-BE49-F238E27FC236}">
                <a16:creationId xmlns:a16="http://schemas.microsoft.com/office/drawing/2014/main" id="{CD1BA9BB-C3CC-BC96-36D5-FE6E0CEBEF6E}"/>
              </a:ext>
            </a:extLst>
          </p:cNvPr>
          <p:cNvSpPr txBox="1"/>
          <p:nvPr/>
        </p:nvSpPr>
        <p:spPr>
          <a:xfrm>
            <a:off x="6680962" y="5407152"/>
            <a:ext cx="157903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rPr>
              <a:t>Mrs Whitehair</a:t>
            </a:r>
            <a:r>
              <a:rPr lang="en-GB">
                <a:latin typeface="Arial"/>
                <a:cs typeface="Arial"/>
              </a:rPr>
              <a:t>​</a:t>
            </a:r>
            <a:endParaRPr lang="en-GB"/>
          </a:p>
        </p:txBody>
      </p:sp>
      <p:sp>
        <p:nvSpPr>
          <p:cNvPr id="22" name="TextBox 21">
            <a:extLst>
              <a:ext uri="{FF2B5EF4-FFF2-40B4-BE49-F238E27FC236}">
                <a16:creationId xmlns:a16="http://schemas.microsoft.com/office/drawing/2014/main" id="{C4772CEE-17D2-3365-0D79-C5D449A1DBDC}"/>
              </a:ext>
            </a:extLst>
          </p:cNvPr>
          <p:cNvSpPr txBox="1"/>
          <p:nvPr/>
        </p:nvSpPr>
        <p:spPr>
          <a:xfrm>
            <a:off x="10268711" y="2238401"/>
            <a:ext cx="16637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rPr>
              <a:t>Mr </a:t>
            </a:r>
            <a:r>
              <a:rPr lang="en-GB">
                <a:latin typeface="Arial"/>
                <a:cs typeface="Arial"/>
              </a:rPr>
              <a:t>Holgate</a:t>
            </a:r>
            <a:endParaRPr lang="en-US"/>
          </a:p>
        </p:txBody>
      </p:sp>
      <p:pic>
        <p:nvPicPr>
          <p:cNvPr id="3" name="Picture 2" descr="A person taking a selfie&#10;&#10;AI-generated content may be incorrect.">
            <a:extLst>
              <a:ext uri="{FF2B5EF4-FFF2-40B4-BE49-F238E27FC236}">
                <a16:creationId xmlns:a16="http://schemas.microsoft.com/office/drawing/2014/main" id="{934826FA-F167-3181-AB0B-240DE63C9E15}"/>
              </a:ext>
            </a:extLst>
          </p:cNvPr>
          <p:cNvPicPr>
            <a:picLocks noChangeAspect="1"/>
          </p:cNvPicPr>
          <p:nvPr/>
        </p:nvPicPr>
        <p:blipFill>
          <a:blip r:embed="rId9"/>
          <a:srcRect l="9215" t="468" r="13539" b="56"/>
          <a:stretch>
            <a:fillRect/>
          </a:stretch>
        </p:blipFill>
        <p:spPr>
          <a:xfrm>
            <a:off x="3605612" y="425600"/>
            <a:ext cx="1381465" cy="1635966"/>
          </a:xfrm>
          <a:prstGeom prst="rect">
            <a:avLst/>
          </a:prstGeom>
        </p:spPr>
      </p:pic>
      <p:sp>
        <p:nvSpPr>
          <p:cNvPr id="5" name="TextBox 4">
            <a:extLst>
              <a:ext uri="{FF2B5EF4-FFF2-40B4-BE49-F238E27FC236}">
                <a16:creationId xmlns:a16="http://schemas.microsoft.com/office/drawing/2014/main" id="{7A3095BA-208E-A8E4-F91C-EF04E696E910}"/>
              </a:ext>
            </a:extLst>
          </p:cNvPr>
          <p:cNvSpPr txBox="1"/>
          <p:nvPr/>
        </p:nvSpPr>
        <p:spPr>
          <a:xfrm>
            <a:off x="8457160" y="5361564"/>
            <a:ext cx="157903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rPr>
              <a:t>Miss</a:t>
            </a:r>
            <a:endParaRPr lang="en-GB">
              <a:latin typeface="Arial"/>
              <a:cs typeface="Arial"/>
            </a:endParaRPr>
          </a:p>
          <a:p>
            <a:r>
              <a:rPr lang="en-GB">
                <a:latin typeface="Arial"/>
                <a:cs typeface="Arial"/>
              </a:rPr>
              <a:t>McQuillan</a:t>
            </a:r>
          </a:p>
        </p:txBody>
      </p:sp>
      <p:sp>
        <p:nvSpPr>
          <p:cNvPr id="7" name="TextBox 6">
            <a:extLst>
              <a:ext uri="{FF2B5EF4-FFF2-40B4-BE49-F238E27FC236}">
                <a16:creationId xmlns:a16="http://schemas.microsoft.com/office/drawing/2014/main" id="{67006F6A-3179-8304-F748-5021178409FF}"/>
              </a:ext>
            </a:extLst>
          </p:cNvPr>
          <p:cNvSpPr txBox="1"/>
          <p:nvPr/>
        </p:nvSpPr>
        <p:spPr>
          <a:xfrm>
            <a:off x="10311044" y="5337533"/>
            <a:ext cx="157903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rPr>
              <a:t>Mrs Biggs</a:t>
            </a:r>
            <a:r>
              <a:rPr lang="en-GB">
                <a:latin typeface="Arial"/>
                <a:cs typeface="Arial"/>
              </a:rPr>
              <a:t>​</a:t>
            </a:r>
            <a:endParaRPr lang="en-GB"/>
          </a:p>
        </p:txBody>
      </p:sp>
      <p:pic>
        <p:nvPicPr>
          <p:cNvPr id="8" name="Picture 7" descr="Info panel picture">
            <a:extLst>
              <a:ext uri="{FF2B5EF4-FFF2-40B4-BE49-F238E27FC236}">
                <a16:creationId xmlns:a16="http://schemas.microsoft.com/office/drawing/2014/main" id="{6EAEC582-98DD-A537-6E97-77B21ADF8A52}"/>
              </a:ext>
            </a:extLst>
          </p:cNvPr>
          <p:cNvPicPr>
            <a:picLocks noChangeAspect="1"/>
          </p:cNvPicPr>
          <p:nvPr/>
        </p:nvPicPr>
        <p:blipFill>
          <a:blip r:embed="rId10"/>
          <a:stretch>
            <a:fillRect/>
          </a:stretch>
        </p:blipFill>
        <p:spPr>
          <a:xfrm>
            <a:off x="9916542" y="3489690"/>
            <a:ext cx="1637178" cy="1637178"/>
          </a:xfrm>
          <a:prstGeom prst="rect">
            <a:avLst/>
          </a:prstGeom>
        </p:spPr>
      </p:pic>
      <p:pic>
        <p:nvPicPr>
          <p:cNvPr id="23" name="Picture 22" descr="Info panel picture">
            <a:extLst>
              <a:ext uri="{FF2B5EF4-FFF2-40B4-BE49-F238E27FC236}">
                <a16:creationId xmlns:a16="http://schemas.microsoft.com/office/drawing/2014/main" id="{B51359B8-889C-DC88-96EB-B24D7CDC986D}"/>
              </a:ext>
            </a:extLst>
          </p:cNvPr>
          <p:cNvPicPr>
            <a:picLocks noChangeAspect="1"/>
          </p:cNvPicPr>
          <p:nvPr/>
        </p:nvPicPr>
        <p:blipFill>
          <a:blip r:embed="rId11"/>
          <a:stretch>
            <a:fillRect/>
          </a:stretch>
        </p:blipFill>
        <p:spPr>
          <a:xfrm>
            <a:off x="4983493" y="3626850"/>
            <a:ext cx="1500018" cy="1500018"/>
          </a:xfrm>
          <a:prstGeom prst="rect">
            <a:avLst/>
          </a:prstGeom>
        </p:spPr>
      </p:pic>
      <p:pic>
        <p:nvPicPr>
          <p:cNvPr id="11" name="Picture 10" descr="A person taking a selfie&#10;&#10;AI-generated content may be incorrect.">
            <a:extLst>
              <a:ext uri="{FF2B5EF4-FFF2-40B4-BE49-F238E27FC236}">
                <a16:creationId xmlns:a16="http://schemas.microsoft.com/office/drawing/2014/main" id="{8C11F9BA-85F9-29FF-2242-F292C9C03C46}"/>
              </a:ext>
            </a:extLst>
          </p:cNvPr>
          <p:cNvPicPr>
            <a:picLocks noChangeAspect="1"/>
          </p:cNvPicPr>
          <p:nvPr/>
        </p:nvPicPr>
        <p:blipFill>
          <a:blip r:embed="rId12"/>
          <a:stretch>
            <a:fillRect/>
          </a:stretch>
        </p:blipFill>
        <p:spPr>
          <a:xfrm>
            <a:off x="8255908" y="3243942"/>
            <a:ext cx="1602015" cy="2119087"/>
          </a:xfrm>
          <a:prstGeom prst="rect">
            <a:avLst/>
          </a:prstGeom>
        </p:spPr>
      </p:pic>
    </p:spTree>
    <p:extLst>
      <p:ext uri="{BB962C8B-B14F-4D97-AF65-F5344CB8AC3E}">
        <p14:creationId xmlns:p14="http://schemas.microsoft.com/office/powerpoint/2010/main" val="1733160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a:latin typeface="Letter-join Print Plus 1"/>
                <a:cs typeface="Arial"/>
              </a:rPr>
              <a:t>Meet the leadership team</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sp>
        <p:nvSpPr>
          <p:cNvPr id="7" name="Rectangle 3"/>
          <p:cNvSpPr txBox="1">
            <a:spLocks noChangeArrowheads="1"/>
          </p:cNvSpPr>
          <p:nvPr/>
        </p:nvSpPr>
        <p:spPr bwMode="auto">
          <a:xfrm>
            <a:off x="4814047" y="766355"/>
            <a:ext cx="6974541" cy="5347574"/>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defRPr/>
            </a:pPr>
            <a:r>
              <a:rPr lang="en-GB" sz="2000" b="1" kern="0">
                <a:latin typeface="Letter-join Print Plus 1"/>
              </a:rPr>
              <a:t>Mr Robert Staples</a:t>
            </a:r>
          </a:p>
          <a:p>
            <a:pPr marL="0" indent="0" eaLnBrk="1" hangingPunct="1">
              <a:buNone/>
              <a:defRPr/>
            </a:pPr>
            <a:r>
              <a:rPr lang="en-GB" sz="2000" i="1" kern="0">
                <a:latin typeface="Letter-join Print Plus 1"/>
              </a:rPr>
              <a:t>Headteacher</a:t>
            </a:r>
          </a:p>
          <a:p>
            <a:pPr marL="0" indent="0" eaLnBrk="1" hangingPunct="1">
              <a:buNone/>
              <a:defRPr/>
            </a:pPr>
            <a:endParaRPr lang="en-GB" sz="2000" i="1" kern="0">
              <a:latin typeface="Letter-join Print Plus 1"/>
            </a:endParaRPr>
          </a:p>
          <a:p>
            <a:pPr marL="0" indent="0" eaLnBrk="1" hangingPunct="1">
              <a:buNone/>
              <a:defRPr/>
            </a:pPr>
            <a:r>
              <a:rPr lang="en-GB" sz="2000" b="1" kern="0">
                <a:latin typeface="Letter-join Print Plus 1"/>
              </a:rPr>
              <a:t>Miss Michelle Bridge </a:t>
            </a:r>
          </a:p>
          <a:p>
            <a:pPr marL="0" indent="0" eaLnBrk="1" hangingPunct="1">
              <a:buNone/>
              <a:defRPr/>
            </a:pPr>
            <a:r>
              <a:rPr lang="en-GB" sz="2000" i="1" kern="0">
                <a:latin typeface="Letter-join Print Plus 1"/>
              </a:rPr>
              <a:t>Senior Deputy Headteacher </a:t>
            </a:r>
          </a:p>
          <a:p>
            <a:pPr marL="0" indent="0" eaLnBrk="1" hangingPunct="1">
              <a:buNone/>
              <a:defRPr/>
            </a:pPr>
            <a:endParaRPr lang="en-GB" sz="2000" i="1" kern="0">
              <a:latin typeface="Letter-join Print Plus 1"/>
            </a:endParaRPr>
          </a:p>
          <a:p>
            <a:pPr marL="0" indent="0">
              <a:buNone/>
              <a:defRPr/>
            </a:pPr>
            <a:r>
              <a:rPr lang="en-GB" sz="2000" b="1" i="1" kern="0">
                <a:latin typeface="Letter-join Print Plus 1"/>
                <a:cs typeface="Segoe UI"/>
              </a:rPr>
              <a:t>Mrs Natalie </a:t>
            </a:r>
            <a:r>
              <a:rPr lang="en-GB" sz="2000" b="1" i="1" kern="0" err="1">
                <a:latin typeface="Letter-join Print Plus 1"/>
                <a:cs typeface="Segoe UI"/>
              </a:rPr>
              <a:t>Sembi</a:t>
            </a:r>
            <a:endParaRPr lang="en-GB" sz="2000" kern="0">
              <a:latin typeface="Letter-join Print Plus 1"/>
              <a:cs typeface="Segoe UI"/>
            </a:endParaRPr>
          </a:p>
          <a:p>
            <a:pPr marL="0" indent="0">
              <a:buNone/>
              <a:defRPr/>
            </a:pPr>
            <a:r>
              <a:rPr lang="en-GB" sz="2000" i="1" kern="0">
                <a:latin typeface="Letter-join Print Plus 1"/>
                <a:cs typeface="Segoe UI"/>
              </a:rPr>
              <a:t>Deputy Headteacher</a:t>
            </a:r>
          </a:p>
          <a:p>
            <a:pPr marL="0" indent="0">
              <a:buNone/>
              <a:defRPr/>
            </a:pPr>
            <a:endParaRPr lang="en-GB" sz="2000" i="1" kern="0">
              <a:latin typeface="Letter-join Print Plus 1"/>
              <a:cs typeface="Segoe UI"/>
            </a:endParaRPr>
          </a:p>
          <a:p>
            <a:pPr marL="0" indent="0" eaLnBrk="1" hangingPunct="1">
              <a:buNone/>
              <a:defRPr/>
            </a:pPr>
            <a:r>
              <a:rPr lang="en-GB" sz="2000" b="1" kern="0">
                <a:latin typeface="Letter-join Print Plus 1"/>
              </a:rPr>
              <a:t>Mrs Sharon Mullan</a:t>
            </a:r>
          </a:p>
          <a:p>
            <a:pPr marL="0" indent="0" eaLnBrk="1" hangingPunct="1">
              <a:buNone/>
              <a:defRPr/>
            </a:pPr>
            <a:r>
              <a:rPr lang="en-GB" sz="2000" i="1" kern="0">
                <a:latin typeface="Letter-join Print Plus 1"/>
              </a:rPr>
              <a:t>Assistant Headteacher and </a:t>
            </a:r>
            <a:r>
              <a:rPr lang="en-GB" sz="2000" i="1" kern="0" err="1">
                <a:latin typeface="Letter-join Print Plus 1"/>
              </a:rPr>
              <a:t>SENDco</a:t>
            </a:r>
            <a:endParaRPr lang="en-GB" sz="2000" i="1" kern="0">
              <a:latin typeface="Letter-join Print Plus 1"/>
            </a:endParaRPr>
          </a:p>
          <a:p>
            <a:pPr marL="0" indent="0" eaLnBrk="1" hangingPunct="1">
              <a:buNone/>
              <a:defRPr/>
            </a:pPr>
            <a:endParaRPr lang="en-GB" sz="2000" i="1" kern="0">
              <a:latin typeface="Letter-join Print Plus 1"/>
            </a:endParaRPr>
          </a:p>
          <a:p>
            <a:pPr marL="0" indent="0" eaLnBrk="1" hangingPunct="1">
              <a:buNone/>
              <a:defRPr/>
            </a:pPr>
            <a:r>
              <a:rPr lang="en-GB" sz="2000" b="1" i="1" kern="0">
                <a:latin typeface="Letter-join Print Plus 1"/>
              </a:rPr>
              <a:t>Mr Chris Holgate </a:t>
            </a:r>
          </a:p>
          <a:p>
            <a:pPr marL="0" indent="0" eaLnBrk="1" hangingPunct="1">
              <a:buNone/>
              <a:defRPr/>
            </a:pPr>
            <a:r>
              <a:rPr lang="en-GB" sz="2000" i="1" kern="0">
                <a:latin typeface="Letter-join Print Plus 1"/>
              </a:rPr>
              <a:t>Assistant Headteacher </a:t>
            </a:r>
          </a:p>
          <a:p>
            <a:pPr marL="0" indent="0" eaLnBrk="1" hangingPunct="1">
              <a:buNone/>
              <a:defRPr/>
            </a:pPr>
            <a:endParaRPr lang="en-GB" sz="2000" i="1" kern="0">
              <a:latin typeface="HfW precursive" panose="00000500000000000000" pitchFamily="2" charset="0"/>
            </a:endParaRPr>
          </a:p>
          <a:p>
            <a:pPr marL="0" indent="0" eaLnBrk="1" hangingPunct="1">
              <a:buNone/>
              <a:defRPr/>
            </a:pPr>
            <a:endParaRPr lang="en-GB" sz="2000" b="1" i="1" kern="0">
              <a:latin typeface="HfW precursive" panose="00000500000000000000" pitchFamily="2" charset="0"/>
            </a:endParaRPr>
          </a:p>
        </p:txBody>
      </p:sp>
      <p:pic>
        <p:nvPicPr>
          <p:cNvPr id="3" name="Picture 2" descr="A person sitting at a desk&#10;&#10;Description automatically generated">
            <a:extLst>
              <a:ext uri="{FF2B5EF4-FFF2-40B4-BE49-F238E27FC236}">
                <a16:creationId xmlns:a16="http://schemas.microsoft.com/office/drawing/2014/main" id="{FE7DC53C-86BC-CC52-D89D-DAF8E4BB9C43}"/>
              </a:ext>
            </a:extLst>
          </p:cNvPr>
          <p:cNvPicPr>
            <a:picLocks noChangeAspect="1"/>
          </p:cNvPicPr>
          <p:nvPr/>
        </p:nvPicPr>
        <p:blipFill>
          <a:blip r:embed="rId3"/>
          <a:stretch>
            <a:fillRect/>
          </a:stretch>
        </p:blipFill>
        <p:spPr>
          <a:xfrm>
            <a:off x="3755186" y="771884"/>
            <a:ext cx="857250" cy="857250"/>
          </a:xfrm>
          <a:prstGeom prst="rect">
            <a:avLst/>
          </a:prstGeom>
        </p:spPr>
      </p:pic>
      <p:pic>
        <p:nvPicPr>
          <p:cNvPr id="4" name="Picture 3" descr="d7897798-aba6-4397-a252-e1bb9d002c0f.JPG">
            <a:extLst>
              <a:ext uri="{FF2B5EF4-FFF2-40B4-BE49-F238E27FC236}">
                <a16:creationId xmlns:a16="http://schemas.microsoft.com/office/drawing/2014/main" id="{51D0AF7E-FEEB-A520-6CE4-167BF859C3B2}"/>
              </a:ext>
            </a:extLst>
          </p:cNvPr>
          <p:cNvPicPr>
            <a:picLocks noChangeAspect="1"/>
          </p:cNvPicPr>
          <p:nvPr/>
        </p:nvPicPr>
        <p:blipFill>
          <a:blip r:embed="rId4"/>
          <a:stretch>
            <a:fillRect/>
          </a:stretch>
        </p:blipFill>
        <p:spPr>
          <a:xfrm>
            <a:off x="3780347" y="1710007"/>
            <a:ext cx="838200" cy="942975"/>
          </a:xfrm>
          <a:prstGeom prst="rect">
            <a:avLst/>
          </a:prstGeom>
        </p:spPr>
      </p:pic>
      <p:pic>
        <p:nvPicPr>
          <p:cNvPr id="6" name="Picture 5" descr="A person smiling for the camera&#10;&#10;Description automatically generated">
            <a:extLst>
              <a:ext uri="{FF2B5EF4-FFF2-40B4-BE49-F238E27FC236}">
                <a16:creationId xmlns:a16="http://schemas.microsoft.com/office/drawing/2014/main" id="{538812AE-1C7C-161F-F275-145DB8167CCB}"/>
              </a:ext>
            </a:extLst>
          </p:cNvPr>
          <p:cNvPicPr>
            <a:picLocks noChangeAspect="1"/>
          </p:cNvPicPr>
          <p:nvPr/>
        </p:nvPicPr>
        <p:blipFill>
          <a:blip r:embed="rId5"/>
          <a:stretch>
            <a:fillRect/>
          </a:stretch>
        </p:blipFill>
        <p:spPr>
          <a:xfrm>
            <a:off x="3764172" y="5000625"/>
            <a:ext cx="914759" cy="1101305"/>
          </a:xfrm>
          <a:prstGeom prst="rect">
            <a:avLst/>
          </a:prstGeom>
        </p:spPr>
      </p:pic>
      <p:pic>
        <p:nvPicPr>
          <p:cNvPr id="8" name="Picture 7" descr="A person smiling at camera&#10;&#10;Description automatically generated">
            <a:extLst>
              <a:ext uri="{FF2B5EF4-FFF2-40B4-BE49-F238E27FC236}">
                <a16:creationId xmlns:a16="http://schemas.microsoft.com/office/drawing/2014/main" id="{77B61B23-B17F-0364-86E3-F882E1ED86C0}"/>
              </a:ext>
            </a:extLst>
          </p:cNvPr>
          <p:cNvPicPr>
            <a:picLocks noChangeAspect="1"/>
          </p:cNvPicPr>
          <p:nvPr/>
        </p:nvPicPr>
        <p:blipFill rotWithShape="1">
          <a:blip r:embed="rId6"/>
          <a:srcRect l="13350" t="30250" r="57474" b="35259"/>
          <a:stretch/>
        </p:blipFill>
        <p:spPr>
          <a:xfrm rot="5400000">
            <a:off x="3712191" y="2793551"/>
            <a:ext cx="1007408" cy="907634"/>
          </a:xfrm>
          <a:prstGeom prst="rect">
            <a:avLst/>
          </a:prstGeom>
        </p:spPr>
      </p:pic>
    </p:spTree>
    <p:extLst>
      <p:ext uri="{BB962C8B-B14F-4D97-AF65-F5344CB8AC3E}">
        <p14:creationId xmlns:p14="http://schemas.microsoft.com/office/powerpoint/2010/main" val="2469082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57C5D-36E8-CFC6-B344-30AD375FA21E}"/>
              </a:ext>
            </a:extLst>
          </p:cNvPr>
          <p:cNvSpPr>
            <a:spLocks noGrp="1"/>
          </p:cNvSpPr>
          <p:nvPr>
            <p:ph type="title"/>
          </p:nvPr>
        </p:nvSpPr>
        <p:spPr/>
        <p:txBody>
          <a:bodyPr/>
          <a:lstStyle/>
          <a:p>
            <a:pPr algn="ctr"/>
            <a:r>
              <a:rPr lang="en-GB" sz="4000">
                <a:solidFill>
                  <a:schemeClr val="bg1"/>
                </a:solidFill>
                <a:latin typeface="Arial"/>
                <a:cs typeface="Arial"/>
              </a:rPr>
              <a:t>Start and end of the day – Year 6 </a:t>
            </a:r>
          </a:p>
          <a:p>
            <a:endParaRPr lang="en-GB"/>
          </a:p>
        </p:txBody>
      </p:sp>
      <p:graphicFrame>
        <p:nvGraphicFramePr>
          <p:cNvPr id="3" name="Rectangle 3">
            <a:extLst>
              <a:ext uri="{FF2B5EF4-FFF2-40B4-BE49-F238E27FC236}">
                <a16:creationId xmlns:a16="http://schemas.microsoft.com/office/drawing/2014/main" id="{3C4D8D6B-A463-309C-BFB4-AC67C7E36618}"/>
              </a:ext>
            </a:extLst>
          </p:cNvPr>
          <p:cNvGraphicFramePr/>
          <p:nvPr>
            <p:extLst>
              <p:ext uri="{D42A27DB-BD31-4B8C-83A1-F6EECF244321}">
                <p14:modId xmlns:p14="http://schemas.microsoft.com/office/powerpoint/2010/main" val="2604058829"/>
              </p:ext>
            </p:extLst>
          </p:nvPr>
        </p:nvGraphicFramePr>
        <p:xfrm>
          <a:off x="3544645" y="771862"/>
          <a:ext cx="8229600" cy="50907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6128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CA572-3046-A5E8-B23E-310C918224F3}"/>
              </a:ext>
            </a:extLst>
          </p:cNvPr>
          <p:cNvSpPr>
            <a:spLocks noGrp="1"/>
          </p:cNvSpPr>
          <p:nvPr>
            <p:ph type="title"/>
          </p:nvPr>
        </p:nvSpPr>
        <p:spPr/>
        <p:txBody>
          <a:bodyPr/>
          <a:lstStyle/>
          <a:p>
            <a:r>
              <a:rPr lang="en-GB">
                <a:latin typeface="Letter-join Print Plus 1"/>
              </a:rPr>
              <a:t>Walking home – Year 6</a:t>
            </a:r>
            <a:br>
              <a:rPr lang="en-GB">
                <a:latin typeface="Letter-join Print Plus 1"/>
              </a:rPr>
            </a:br>
            <a:endParaRPr lang="en-GB">
              <a:latin typeface="Letter-join Print Plus 1"/>
            </a:endParaRPr>
          </a:p>
        </p:txBody>
      </p:sp>
      <p:graphicFrame>
        <p:nvGraphicFramePr>
          <p:cNvPr id="28" name="TextBox 2">
            <a:extLst>
              <a:ext uri="{FF2B5EF4-FFF2-40B4-BE49-F238E27FC236}">
                <a16:creationId xmlns:a16="http://schemas.microsoft.com/office/drawing/2014/main" id="{683F6238-31EE-C8A2-949C-1363DEC45CA5}"/>
              </a:ext>
            </a:extLst>
          </p:cNvPr>
          <p:cNvGraphicFramePr/>
          <p:nvPr>
            <p:extLst>
              <p:ext uri="{D42A27DB-BD31-4B8C-83A1-F6EECF244321}">
                <p14:modId xmlns:p14="http://schemas.microsoft.com/office/powerpoint/2010/main" val="3674037898"/>
              </p:ext>
            </p:extLst>
          </p:nvPr>
        </p:nvGraphicFramePr>
        <p:xfrm>
          <a:off x="3972984" y="279400"/>
          <a:ext cx="7029450" cy="61247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9188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0D6FA-FFC0-7188-804B-05B3A5A360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612184-E380-73B2-F5AB-5884BC469B3B}"/>
              </a:ext>
            </a:extLst>
          </p:cNvPr>
          <p:cNvSpPr>
            <a:spLocks noGrp="1"/>
          </p:cNvSpPr>
          <p:nvPr>
            <p:ph type="title"/>
          </p:nvPr>
        </p:nvSpPr>
        <p:spPr/>
        <p:txBody>
          <a:bodyPr/>
          <a:lstStyle/>
          <a:p>
            <a:r>
              <a:rPr lang="en-GB">
                <a:latin typeface="Letter-join Print Plus 1"/>
              </a:rPr>
              <a:t>Mobile Phones</a:t>
            </a:r>
          </a:p>
        </p:txBody>
      </p:sp>
      <p:pic>
        <p:nvPicPr>
          <p:cNvPr id="4" name="Picture 3" descr="A white cell phone with a blue circle&#10;&#10;AI-generated content may be incorrect.">
            <a:extLst>
              <a:ext uri="{FF2B5EF4-FFF2-40B4-BE49-F238E27FC236}">
                <a16:creationId xmlns:a16="http://schemas.microsoft.com/office/drawing/2014/main" id="{DD074FFF-1638-AA3B-1CBF-7DF81FD7D5B4}"/>
              </a:ext>
            </a:extLst>
          </p:cNvPr>
          <p:cNvPicPr>
            <a:picLocks noChangeAspect="1"/>
          </p:cNvPicPr>
          <p:nvPr/>
        </p:nvPicPr>
        <p:blipFill>
          <a:blip r:embed="rId3"/>
          <a:stretch>
            <a:fillRect/>
          </a:stretch>
        </p:blipFill>
        <p:spPr>
          <a:xfrm>
            <a:off x="248708" y="3656542"/>
            <a:ext cx="3048001" cy="3111500"/>
          </a:xfrm>
          <a:prstGeom prst="rect">
            <a:avLst/>
          </a:prstGeom>
        </p:spPr>
      </p:pic>
      <p:graphicFrame>
        <p:nvGraphicFramePr>
          <p:cNvPr id="16" name="TextBox 2">
            <a:extLst>
              <a:ext uri="{FF2B5EF4-FFF2-40B4-BE49-F238E27FC236}">
                <a16:creationId xmlns:a16="http://schemas.microsoft.com/office/drawing/2014/main" id="{B139CF1F-0A91-351D-640C-2BD7947D9E24}"/>
              </a:ext>
            </a:extLst>
          </p:cNvPr>
          <p:cNvGraphicFramePr/>
          <p:nvPr/>
        </p:nvGraphicFramePr>
        <p:xfrm>
          <a:off x="3930650" y="321733"/>
          <a:ext cx="7092950" cy="52629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B283895B-0470-15D5-9D83-3115E93121E9}"/>
              </a:ext>
            </a:extLst>
          </p:cNvPr>
          <p:cNvSpPr txBox="1"/>
          <p:nvPr/>
        </p:nvSpPr>
        <p:spPr>
          <a:xfrm>
            <a:off x="3049172" y="3240817"/>
            <a:ext cx="6098344" cy="369332"/>
          </a:xfrm>
          <a:prstGeom prst="rect">
            <a:avLst/>
          </a:prstGeom>
          <a:noFill/>
        </p:spPr>
        <p:txBody>
          <a:bodyPr wrap="square">
            <a:spAutoFit/>
          </a:bodyPr>
          <a:lstStyle/>
          <a:p>
            <a:r>
              <a:rPr lang="en-GB"/>
              <a:t>  </a:t>
            </a:r>
          </a:p>
        </p:txBody>
      </p:sp>
    </p:spTree>
    <p:extLst>
      <p:ext uri="{BB962C8B-B14F-4D97-AF65-F5344CB8AC3E}">
        <p14:creationId xmlns:p14="http://schemas.microsoft.com/office/powerpoint/2010/main" val="562863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9D033-19C6-423B-15CD-5F7CE7D43AFF}"/>
              </a:ext>
            </a:extLst>
          </p:cNvPr>
          <p:cNvSpPr>
            <a:spLocks noGrp="1"/>
          </p:cNvSpPr>
          <p:nvPr>
            <p:ph type="title"/>
          </p:nvPr>
        </p:nvSpPr>
        <p:spPr/>
        <p:txBody>
          <a:bodyPr/>
          <a:lstStyle/>
          <a:p>
            <a:r>
              <a:rPr lang="en-GB">
                <a:latin typeface="Letter-join Print Plus 1"/>
              </a:rPr>
              <a:t>How we communicate with you</a:t>
            </a:r>
          </a:p>
        </p:txBody>
      </p:sp>
      <p:pic>
        <p:nvPicPr>
          <p:cNvPr id="7" name="Graphic 6" descr="Door Open outline">
            <a:extLst>
              <a:ext uri="{FF2B5EF4-FFF2-40B4-BE49-F238E27FC236}">
                <a16:creationId xmlns:a16="http://schemas.microsoft.com/office/drawing/2014/main" id="{18E12478-951F-2294-8558-328915211A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09517" y="10064"/>
            <a:ext cx="1575758" cy="1633268"/>
          </a:xfrm>
          <a:prstGeom prst="rect">
            <a:avLst/>
          </a:prstGeom>
        </p:spPr>
      </p:pic>
      <p:pic>
        <p:nvPicPr>
          <p:cNvPr id="8" name="Graphic 7" descr="Laptop outline">
            <a:extLst>
              <a:ext uri="{FF2B5EF4-FFF2-40B4-BE49-F238E27FC236}">
                <a16:creationId xmlns:a16="http://schemas.microsoft.com/office/drawing/2014/main" id="{351BBC8E-9B0B-75BA-D9B3-6EDEE8D994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53156" y="349078"/>
            <a:ext cx="1561381" cy="1489494"/>
          </a:xfrm>
          <a:prstGeom prst="rect">
            <a:avLst/>
          </a:prstGeom>
        </p:spPr>
      </p:pic>
      <p:pic>
        <p:nvPicPr>
          <p:cNvPr id="10" name="Graphic 9" descr="Newspaper outline">
            <a:extLst>
              <a:ext uri="{FF2B5EF4-FFF2-40B4-BE49-F238E27FC236}">
                <a16:creationId xmlns:a16="http://schemas.microsoft.com/office/drawing/2014/main" id="{F02A2356-1F71-1543-482E-0ECB7E65A76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04370" y="2657869"/>
            <a:ext cx="1431984" cy="1360098"/>
          </a:xfrm>
          <a:prstGeom prst="rect">
            <a:avLst/>
          </a:prstGeom>
        </p:spPr>
      </p:pic>
      <p:pic>
        <p:nvPicPr>
          <p:cNvPr id="12" name="Graphic 11" descr="Meeting outline">
            <a:extLst>
              <a:ext uri="{FF2B5EF4-FFF2-40B4-BE49-F238E27FC236}">
                <a16:creationId xmlns:a16="http://schemas.microsoft.com/office/drawing/2014/main" id="{F6C7D1E5-7D0E-FCA8-6020-A3ADB266959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98488" y="6469"/>
            <a:ext cx="1575757" cy="1475116"/>
          </a:xfrm>
          <a:prstGeom prst="rect">
            <a:avLst/>
          </a:prstGeom>
        </p:spPr>
      </p:pic>
      <p:sp>
        <p:nvSpPr>
          <p:cNvPr id="15" name="TextBox 14">
            <a:extLst>
              <a:ext uri="{FF2B5EF4-FFF2-40B4-BE49-F238E27FC236}">
                <a16:creationId xmlns:a16="http://schemas.microsoft.com/office/drawing/2014/main" id="{F2868EBF-1E01-1642-F58B-64DEBAA0E149}"/>
              </a:ext>
            </a:extLst>
          </p:cNvPr>
          <p:cNvSpPr txBox="1"/>
          <p:nvPr/>
        </p:nvSpPr>
        <p:spPr>
          <a:xfrm>
            <a:off x="3397015" y="4167080"/>
            <a:ext cx="29325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000">
                <a:latin typeface="Letter-join Print Plus 1"/>
              </a:rPr>
              <a:t>Parent consultations </a:t>
            </a:r>
          </a:p>
        </p:txBody>
      </p:sp>
      <p:sp>
        <p:nvSpPr>
          <p:cNvPr id="16" name="TextBox 15">
            <a:extLst>
              <a:ext uri="{FF2B5EF4-FFF2-40B4-BE49-F238E27FC236}">
                <a16:creationId xmlns:a16="http://schemas.microsoft.com/office/drawing/2014/main" id="{2B629E20-CD7E-87EB-91E0-471226AE6EDD}"/>
              </a:ext>
            </a:extLst>
          </p:cNvPr>
          <p:cNvSpPr txBox="1"/>
          <p:nvPr/>
        </p:nvSpPr>
        <p:spPr>
          <a:xfrm>
            <a:off x="9732773" y="1636937"/>
            <a:ext cx="237188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Open-door policy. </a:t>
            </a:r>
          </a:p>
        </p:txBody>
      </p:sp>
      <p:sp>
        <p:nvSpPr>
          <p:cNvPr id="17" name="TextBox 16">
            <a:extLst>
              <a:ext uri="{FF2B5EF4-FFF2-40B4-BE49-F238E27FC236}">
                <a16:creationId xmlns:a16="http://schemas.microsoft.com/office/drawing/2014/main" id="{9D691CA3-468C-C6DB-E899-6ACBE5797F19}"/>
              </a:ext>
            </a:extLst>
          </p:cNvPr>
          <p:cNvSpPr txBox="1"/>
          <p:nvPr/>
        </p:nvSpPr>
        <p:spPr>
          <a:xfrm>
            <a:off x="5822133" y="1435655"/>
            <a:ext cx="294697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parent workshops</a:t>
            </a:r>
          </a:p>
        </p:txBody>
      </p:sp>
      <p:sp>
        <p:nvSpPr>
          <p:cNvPr id="18" name="TextBox 17">
            <a:extLst>
              <a:ext uri="{FF2B5EF4-FFF2-40B4-BE49-F238E27FC236}">
                <a16:creationId xmlns:a16="http://schemas.microsoft.com/office/drawing/2014/main" id="{5E90242E-907F-539A-9775-C9C9CB4F9EEE}"/>
              </a:ext>
            </a:extLst>
          </p:cNvPr>
          <p:cNvSpPr txBox="1"/>
          <p:nvPr/>
        </p:nvSpPr>
        <p:spPr>
          <a:xfrm>
            <a:off x="9553161" y="4019829"/>
            <a:ext cx="204766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Year 6 weekly homework flyer</a:t>
            </a:r>
            <a:endParaRPr lang="en-US"/>
          </a:p>
        </p:txBody>
      </p:sp>
      <p:sp>
        <p:nvSpPr>
          <p:cNvPr id="19" name="TextBox 18">
            <a:extLst>
              <a:ext uri="{FF2B5EF4-FFF2-40B4-BE49-F238E27FC236}">
                <a16:creationId xmlns:a16="http://schemas.microsoft.com/office/drawing/2014/main" id="{401A1519-0E01-AC92-8C38-0D8CE147D4F6}"/>
              </a:ext>
            </a:extLst>
          </p:cNvPr>
          <p:cNvSpPr txBox="1"/>
          <p:nvPr/>
        </p:nvSpPr>
        <p:spPr>
          <a:xfrm>
            <a:off x="3396943" y="1718200"/>
            <a:ext cx="27025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Email</a:t>
            </a:r>
          </a:p>
        </p:txBody>
      </p:sp>
      <p:pic>
        <p:nvPicPr>
          <p:cNvPr id="3" name="Graphic 2" descr="Boardroom outline">
            <a:extLst>
              <a:ext uri="{FF2B5EF4-FFF2-40B4-BE49-F238E27FC236}">
                <a16:creationId xmlns:a16="http://schemas.microsoft.com/office/drawing/2014/main" id="{3893F3E9-1A48-3842-FBB9-E8D8353BF0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63408" y="2877595"/>
            <a:ext cx="1561381" cy="1489494"/>
          </a:xfrm>
          <a:prstGeom prst="rect">
            <a:avLst/>
          </a:prstGeom>
        </p:spPr>
      </p:pic>
      <p:pic>
        <p:nvPicPr>
          <p:cNvPr id="4" name="Picture 3" descr="A logo with a flower&#10;&#10;Description automatically generated">
            <a:extLst>
              <a:ext uri="{FF2B5EF4-FFF2-40B4-BE49-F238E27FC236}">
                <a16:creationId xmlns:a16="http://schemas.microsoft.com/office/drawing/2014/main" id="{58B88ED0-8A4E-BA8F-E2EB-8C38472DB5A3}"/>
              </a:ext>
            </a:extLst>
          </p:cNvPr>
          <p:cNvPicPr>
            <a:picLocks noChangeAspect="1"/>
          </p:cNvPicPr>
          <p:nvPr/>
        </p:nvPicPr>
        <p:blipFill>
          <a:blip r:embed="rId8"/>
          <a:stretch>
            <a:fillRect/>
          </a:stretch>
        </p:blipFill>
        <p:spPr>
          <a:xfrm>
            <a:off x="4082068" y="5040398"/>
            <a:ext cx="1562100" cy="781050"/>
          </a:xfrm>
          <a:prstGeom prst="rect">
            <a:avLst/>
          </a:prstGeom>
        </p:spPr>
      </p:pic>
      <p:sp>
        <p:nvSpPr>
          <p:cNvPr id="5" name="TextBox 4">
            <a:extLst>
              <a:ext uri="{FF2B5EF4-FFF2-40B4-BE49-F238E27FC236}">
                <a16:creationId xmlns:a16="http://schemas.microsoft.com/office/drawing/2014/main" id="{FEB973CD-C6E4-F2B2-CADE-ABA9C91B45BB}"/>
              </a:ext>
            </a:extLst>
          </p:cNvPr>
          <p:cNvSpPr txBox="1"/>
          <p:nvPr/>
        </p:nvSpPr>
        <p:spPr>
          <a:xfrm>
            <a:off x="4531948" y="5615339"/>
            <a:ext cx="238626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Arbor App</a:t>
            </a:r>
            <a:endParaRPr lang="en-US"/>
          </a:p>
        </p:txBody>
      </p:sp>
      <p:sp>
        <p:nvSpPr>
          <p:cNvPr id="14" name="TextBox 13">
            <a:extLst>
              <a:ext uri="{FF2B5EF4-FFF2-40B4-BE49-F238E27FC236}">
                <a16:creationId xmlns:a16="http://schemas.microsoft.com/office/drawing/2014/main" id="{41312CC7-D143-10E3-95F8-064D34DD9CF8}"/>
              </a:ext>
            </a:extLst>
          </p:cNvPr>
          <p:cNvSpPr txBox="1"/>
          <p:nvPr/>
        </p:nvSpPr>
        <p:spPr>
          <a:xfrm>
            <a:off x="3550507" y="3419728"/>
            <a:ext cx="21705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 </a:t>
            </a:r>
          </a:p>
        </p:txBody>
      </p:sp>
      <p:pic>
        <p:nvPicPr>
          <p:cNvPr id="21" name="Picture 20" descr="Facebook down? Current problems and status. | Downdetector">
            <a:extLst>
              <a:ext uri="{FF2B5EF4-FFF2-40B4-BE49-F238E27FC236}">
                <a16:creationId xmlns:a16="http://schemas.microsoft.com/office/drawing/2014/main" id="{E1701609-E597-7A94-276A-BA427B828420}"/>
              </a:ext>
            </a:extLst>
          </p:cNvPr>
          <p:cNvPicPr>
            <a:picLocks noChangeAspect="1"/>
          </p:cNvPicPr>
          <p:nvPr/>
        </p:nvPicPr>
        <p:blipFill>
          <a:blip r:embed="rId9"/>
          <a:stretch>
            <a:fillRect/>
          </a:stretch>
        </p:blipFill>
        <p:spPr>
          <a:xfrm>
            <a:off x="7513607" y="2344948"/>
            <a:ext cx="1334220" cy="1362974"/>
          </a:xfrm>
          <a:prstGeom prst="rect">
            <a:avLst/>
          </a:prstGeom>
        </p:spPr>
      </p:pic>
      <p:sp>
        <p:nvSpPr>
          <p:cNvPr id="22" name="TextBox 21">
            <a:extLst>
              <a:ext uri="{FF2B5EF4-FFF2-40B4-BE49-F238E27FC236}">
                <a16:creationId xmlns:a16="http://schemas.microsoft.com/office/drawing/2014/main" id="{F0B630C4-4620-034F-4B4A-0BF5640683E4}"/>
              </a:ext>
            </a:extLst>
          </p:cNvPr>
          <p:cNvSpPr txBox="1"/>
          <p:nvPr/>
        </p:nvSpPr>
        <p:spPr>
          <a:xfrm>
            <a:off x="7547414" y="3822294"/>
            <a:ext cx="143735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Facebook</a:t>
            </a:r>
            <a:endParaRPr lang="en-US"/>
          </a:p>
        </p:txBody>
      </p:sp>
      <p:pic>
        <p:nvPicPr>
          <p:cNvPr id="11" name="Picture 10">
            <a:extLst>
              <a:ext uri="{FF2B5EF4-FFF2-40B4-BE49-F238E27FC236}">
                <a16:creationId xmlns:a16="http://schemas.microsoft.com/office/drawing/2014/main" id="{12BF8F00-ED02-E772-24B5-A1DE6A7B3953}"/>
              </a:ext>
            </a:extLst>
          </p:cNvPr>
          <p:cNvPicPr>
            <a:picLocks noChangeAspect="1"/>
          </p:cNvPicPr>
          <p:nvPr/>
        </p:nvPicPr>
        <p:blipFill>
          <a:blip r:embed="rId10"/>
          <a:stretch>
            <a:fillRect/>
          </a:stretch>
        </p:blipFill>
        <p:spPr>
          <a:xfrm>
            <a:off x="9261640" y="4879108"/>
            <a:ext cx="1432949" cy="1379213"/>
          </a:xfrm>
          <a:prstGeom prst="rect">
            <a:avLst/>
          </a:prstGeom>
        </p:spPr>
      </p:pic>
      <p:sp>
        <p:nvSpPr>
          <p:cNvPr id="13" name="TextBox 12">
            <a:extLst>
              <a:ext uri="{FF2B5EF4-FFF2-40B4-BE49-F238E27FC236}">
                <a16:creationId xmlns:a16="http://schemas.microsoft.com/office/drawing/2014/main" id="{FA18AEE2-5C4B-94CA-C147-9C2E9FC52103}"/>
              </a:ext>
            </a:extLst>
          </p:cNvPr>
          <p:cNvSpPr txBox="1"/>
          <p:nvPr/>
        </p:nvSpPr>
        <p:spPr>
          <a:xfrm>
            <a:off x="8419907" y="6212793"/>
            <a:ext cx="29689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Medical Tracker emails </a:t>
            </a:r>
            <a:endParaRPr lang="en-US"/>
          </a:p>
        </p:txBody>
      </p:sp>
    </p:spTree>
    <p:extLst>
      <p:ext uri="{BB962C8B-B14F-4D97-AF65-F5344CB8AC3E}">
        <p14:creationId xmlns:p14="http://schemas.microsoft.com/office/powerpoint/2010/main" val="1571923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12BE1-3780-E35C-CAD8-EA4B356331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E6159D-40CB-5FFD-C6B4-DF37A19FF848}"/>
              </a:ext>
            </a:extLst>
          </p:cNvPr>
          <p:cNvSpPr>
            <a:spLocks noGrp="1"/>
          </p:cNvSpPr>
          <p:nvPr>
            <p:ph type="title"/>
          </p:nvPr>
        </p:nvSpPr>
        <p:spPr/>
        <p:txBody>
          <a:bodyPr>
            <a:normAutofit/>
          </a:bodyPr>
          <a:lstStyle/>
          <a:p>
            <a:r>
              <a:rPr lang="en-GB" sz="4800">
                <a:latin typeface="Letter-join Print Plus 1"/>
              </a:rPr>
              <a:t>Homework</a:t>
            </a:r>
          </a:p>
        </p:txBody>
      </p:sp>
      <p:sp>
        <p:nvSpPr>
          <p:cNvPr id="3" name="TextBox 2">
            <a:extLst>
              <a:ext uri="{FF2B5EF4-FFF2-40B4-BE49-F238E27FC236}">
                <a16:creationId xmlns:a16="http://schemas.microsoft.com/office/drawing/2014/main" id="{E414D62E-4823-AD95-146E-477529ABFE46}"/>
              </a:ext>
            </a:extLst>
          </p:cNvPr>
          <p:cNvSpPr txBox="1"/>
          <p:nvPr/>
        </p:nvSpPr>
        <p:spPr>
          <a:xfrm>
            <a:off x="3698631" y="699477"/>
            <a:ext cx="7686430"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7345" indent="-347345"/>
            <a:r>
              <a:rPr lang="en-GB" sz="2000" b="1">
                <a:latin typeface="Arial"/>
              </a:rPr>
              <a:t>Every Friday your child will be set homework. It will be sent out via Arbor.</a:t>
            </a:r>
            <a:endParaRPr lang="en-GB" sz="2000" b="1">
              <a:latin typeface="Arial"/>
              <a:cs typeface="Arial"/>
            </a:endParaRPr>
          </a:p>
          <a:p>
            <a:pPr marL="347345" indent="-347345"/>
            <a:endParaRPr lang="en-GB" sz="2400"/>
          </a:p>
          <a:p>
            <a:pPr marL="347345" indent="-347345"/>
            <a:r>
              <a:rPr lang="en-GB" sz="2000">
                <a:latin typeface="Arial"/>
              </a:rPr>
              <a:t>This will include information on:</a:t>
            </a:r>
            <a:endParaRPr lang="en-GB" sz="2000">
              <a:latin typeface="Arial"/>
              <a:cs typeface="Arial"/>
            </a:endParaRPr>
          </a:p>
          <a:p>
            <a:pPr marL="347345" indent="-347345"/>
            <a:r>
              <a:rPr lang="en-GB" sz="2000">
                <a:latin typeface="Arial"/>
              </a:rPr>
              <a:t>•The spelling patterns they have been investigating in class and words to learn</a:t>
            </a:r>
            <a:endParaRPr lang="en-GB" sz="2000">
              <a:latin typeface="Arial"/>
              <a:cs typeface="Arial"/>
            </a:endParaRPr>
          </a:p>
          <a:p>
            <a:pPr marL="347345" indent="-347345"/>
            <a:r>
              <a:rPr lang="en-GB" sz="2000">
                <a:latin typeface="Arial"/>
              </a:rPr>
              <a:t>•Maths objectives from the week to discuss and  'Learn-it' facts to learn</a:t>
            </a:r>
            <a:endParaRPr lang="en-GB" sz="2000">
              <a:latin typeface="Arial"/>
              <a:cs typeface="Arial"/>
            </a:endParaRPr>
          </a:p>
          <a:p>
            <a:pPr marL="347345" indent="-347345"/>
            <a:r>
              <a:rPr lang="en-GB" sz="2000">
                <a:latin typeface="Arial"/>
              </a:rPr>
              <a:t>•General information on what is going on in the week ahead </a:t>
            </a:r>
            <a:endParaRPr lang="en-GB" sz="2000">
              <a:latin typeface="Arial"/>
              <a:cs typeface="Arial"/>
            </a:endParaRPr>
          </a:p>
          <a:p>
            <a:pPr marL="347345" indent="-347345"/>
            <a:endParaRPr lang="en-GB" sz="2400"/>
          </a:p>
          <a:p>
            <a:pPr marL="347345" indent="-347345"/>
            <a:r>
              <a:rPr lang="en-GB" sz="2000">
                <a:latin typeface="Arial"/>
              </a:rPr>
              <a:t>Children will also be encouraged to reflect on their learning from that week.</a:t>
            </a:r>
            <a:endParaRPr lang="en-GB" sz="2000">
              <a:latin typeface="Arial"/>
              <a:cs typeface="Arial"/>
            </a:endParaRPr>
          </a:p>
          <a:p>
            <a:pPr marL="347345" indent="-347345"/>
            <a:endParaRPr lang="en-GB" sz="2000">
              <a:latin typeface="Arial"/>
              <a:cs typeface="Arial"/>
            </a:endParaRPr>
          </a:p>
          <a:p>
            <a:pPr marL="347345" indent="-347345"/>
            <a:r>
              <a:rPr lang="en-GB" sz="2000">
                <a:latin typeface="Arial"/>
                <a:cs typeface="Arial"/>
              </a:rPr>
              <a:t>We expect and encourage children to read at least 4x a week.</a:t>
            </a:r>
          </a:p>
          <a:p>
            <a:pPr marL="347345" indent="-347345"/>
            <a:endParaRPr lang="en-GB" sz="2400">
              <a:latin typeface="Corbel" panose="020B0503020204020204"/>
            </a:endParaRPr>
          </a:p>
          <a:p>
            <a:pPr marL="347345" indent="-347345"/>
            <a:r>
              <a:rPr lang="en-GB" sz="2000">
                <a:latin typeface="Arial"/>
              </a:rPr>
              <a:t>There will also be mini-topics set for homework twice each half term.</a:t>
            </a:r>
            <a:endParaRPr lang="en-GB" sz="2000">
              <a:latin typeface="Arial"/>
              <a:cs typeface="Arial"/>
            </a:endParaRPr>
          </a:p>
        </p:txBody>
      </p:sp>
    </p:spTree>
    <p:extLst>
      <p:ext uri="{BB962C8B-B14F-4D97-AF65-F5344CB8AC3E}">
        <p14:creationId xmlns:p14="http://schemas.microsoft.com/office/powerpoint/2010/main" val="3107044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773FF-1209-7B92-628B-E1F787CDB6A2}"/>
            </a:ext>
          </a:extLst>
        </p:cNvPr>
        <p:cNvGrpSpPr/>
        <p:nvPr/>
      </p:nvGrpSpPr>
      <p:grpSpPr>
        <a:xfrm>
          <a:off x="0" y="0"/>
          <a:ext cx="0" cy="0"/>
          <a:chOff x="0" y="0"/>
          <a:chExt cx="0" cy="0"/>
        </a:xfrm>
      </p:grpSpPr>
      <p:pic>
        <p:nvPicPr>
          <p:cNvPr id="4" name="Graphic 3" descr="Door Closed outline">
            <a:extLst>
              <a:ext uri="{FF2B5EF4-FFF2-40B4-BE49-F238E27FC236}">
                <a16:creationId xmlns:a16="http://schemas.microsoft.com/office/drawing/2014/main" id="{EF8F21F2-147C-D57C-D09F-15A71156E93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84499" y="125083"/>
            <a:ext cx="1834551" cy="1820173"/>
          </a:xfrm>
          <a:prstGeom prst="rect">
            <a:avLst/>
          </a:prstGeom>
        </p:spPr>
      </p:pic>
      <p:pic>
        <p:nvPicPr>
          <p:cNvPr id="5" name="Graphic 4" descr="Door Open outline">
            <a:extLst>
              <a:ext uri="{FF2B5EF4-FFF2-40B4-BE49-F238E27FC236}">
                <a16:creationId xmlns:a16="http://schemas.microsoft.com/office/drawing/2014/main" id="{E7274617-C5D8-AD25-7F62-9475E6A399B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77" y="-5211"/>
            <a:ext cx="1834550" cy="1820173"/>
          </a:xfrm>
          <a:prstGeom prst="rect">
            <a:avLst/>
          </a:prstGeom>
        </p:spPr>
      </p:pic>
      <p:pic>
        <p:nvPicPr>
          <p:cNvPr id="6" name="Picture 5" descr="535 Bowl Cereal Clipart Royalty-Free Images, Stock Photos &amp; Pictures |  Shutterstock">
            <a:extLst>
              <a:ext uri="{FF2B5EF4-FFF2-40B4-BE49-F238E27FC236}">
                <a16:creationId xmlns:a16="http://schemas.microsoft.com/office/drawing/2014/main" id="{7F1CA81B-C872-1B3E-FBB6-98360F667B71}"/>
              </a:ext>
            </a:extLst>
          </p:cNvPr>
          <p:cNvPicPr>
            <a:picLocks noChangeAspect="1"/>
          </p:cNvPicPr>
          <p:nvPr/>
        </p:nvPicPr>
        <p:blipFill>
          <a:blip r:embed="rId5"/>
          <a:stretch>
            <a:fillRect/>
          </a:stretch>
        </p:blipFill>
        <p:spPr>
          <a:xfrm>
            <a:off x="310551" y="3926457"/>
            <a:ext cx="1981200" cy="1909314"/>
          </a:xfrm>
          <a:prstGeom prst="rect">
            <a:avLst/>
          </a:prstGeom>
        </p:spPr>
      </p:pic>
      <p:pic>
        <p:nvPicPr>
          <p:cNvPr id="7" name="Picture 6" descr="snack clipart | Food png, Healthy dog treat recipes, Junk food">
            <a:extLst>
              <a:ext uri="{FF2B5EF4-FFF2-40B4-BE49-F238E27FC236}">
                <a16:creationId xmlns:a16="http://schemas.microsoft.com/office/drawing/2014/main" id="{A7C2E1C7-9D13-003B-B188-4236D70B877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861" b="89760" l="7273" r="92614">
                        <a14:foregroundMark x1="41705" y1="27560" x2="24205" y2="46776"/>
                        <a14:foregroundMark x1="24205" y1="46776" x2="46591" y2="58028"/>
                        <a14:foregroundMark x1="46591" y1="58028" x2="80341" y2="39949"/>
                        <a14:foregroundMark x1="50455" y1="39191" x2="52955" y2="64728"/>
                        <a14:foregroundMark x1="52955" y1="64728" x2="79773" y2="47661"/>
                        <a14:foregroundMark x1="63409" y1="45133" x2="41705" y2="41846"/>
                        <a14:foregroundMark x1="36477" y1="28824" x2="15341" y2="39444"/>
                        <a14:foregroundMark x1="15341" y1="39444" x2="28864" y2="53603"/>
                        <a14:foregroundMark x1="11364" y1="43110" x2="21250" y2="53603"/>
                        <a14:foregroundMark x1="7273" y1="46397" x2="23636" y2="56131"/>
                        <a14:foregroundMark x1="75114" y1="26928" x2="90909" y2="40708"/>
                        <a14:foregroundMark x1="90909" y1="40708" x2="58523" y2="65992"/>
                        <a14:foregroundMark x1="58523" y1="65992" x2="52273" y2="67257"/>
                        <a14:foregroundMark x1="92614" y1="38559" x2="92614" y2="38559"/>
                        <a14:foregroundMark x1="61023" y1="82807" x2="81136" y2="75348"/>
                        <a14:foregroundMark x1="81136" y1="75348" x2="82045" y2="72440"/>
                        <a14:foregroundMark x1="68636" y1="71808" x2="59318" y2="80910"/>
                        <a14:foregroundMark x1="65682" y1="82807" x2="83523" y2="78255"/>
                        <a14:foregroundMark x1="83523" y1="78255" x2="85568" y2="73704"/>
                        <a14:foregroundMark x1="85568" y1="73704" x2="66364" y2="87358"/>
                        <a14:foregroundMark x1="66364" y1="87358" x2="61023" y2="76359"/>
                        <a14:foregroundMark x1="63409" y1="72440" x2="81477" y2="72440"/>
                        <a14:foregroundMark x1="84432" y1="76991" x2="74432" y2="84829"/>
                        <a14:foregroundMark x1="89091" y1="76359" x2="89091" y2="76359"/>
                        <a14:foregroundMark x1="89091" y1="76359" x2="89091" y2="76359"/>
                        <a14:foregroundMark x1="84432" y1="82174" x2="84432" y2="82174"/>
                        <a14:foregroundMark x1="72159" y1="87990" x2="72159" y2="87990"/>
                        <a14:foregroundMark x1="70341" y1="69785" x2="70341" y2="69785"/>
                        <a14:foregroundMark x1="70341" y1="69785" x2="70341" y2="69785"/>
                        <a14:foregroundMark x1="70341" y1="69785" x2="70341" y2="69785"/>
                        <a14:foregroundMark x1="71591" y1="67889" x2="71591" y2="67889"/>
                        <a14:foregroundMark x1="73295" y1="68521" x2="79205" y2="71176"/>
                        <a14:foregroundMark x1="72159" y1="87990" x2="78523" y2="87358"/>
                      </a14:backgroundRemoval>
                    </a14:imgEffect>
                  </a14:imgLayer>
                </a14:imgProps>
              </a:ext>
            </a:extLst>
          </a:blip>
          <a:stretch>
            <a:fillRect/>
          </a:stretch>
        </p:blipFill>
        <p:spPr>
          <a:xfrm>
            <a:off x="6090248" y="3748874"/>
            <a:ext cx="2743199" cy="2465762"/>
          </a:xfrm>
          <a:prstGeom prst="rect">
            <a:avLst/>
          </a:prstGeom>
        </p:spPr>
      </p:pic>
      <p:sp>
        <p:nvSpPr>
          <p:cNvPr id="2" name="TextBox 4">
            <a:extLst>
              <a:ext uri="{FF2B5EF4-FFF2-40B4-BE49-F238E27FC236}">
                <a16:creationId xmlns:a16="http://schemas.microsoft.com/office/drawing/2014/main" id="{1AF36E89-BA27-9335-A61E-04474E352BA5}"/>
              </a:ext>
            </a:extLst>
          </p:cNvPr>
          <p:cNvSpPr txBox="1"/>
          <p:nvPr/>
        </p:nvSpPr>
        <p:spPr>
          <a:xfrm>
            <a:off x="1695830" y="213581"/>
            <a:ext cx="4057311" cy="255454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Morning</a:t>
            </a:r>
          </a:p>
          <a:p>
            <a:pPr marL="800100" lvl="1" indent="-342900">
              <a:buFont typeface="Arial"/>
              <a:buChar char="•"/>
            </a:pPr>
            <a:r>
              <a:rPr lang="en-US" sz="2000">
                <a:latin typeface="Letter-join Print Plus 1"/>
              </a:rPr>
              <a:t>Gates open at </a:t>
            </a:r>
            <a:r>
              <a:rPr lang="en-US" sz="2000" b="1">
                <a:latin typeface="Letter-join Print Plus 1"/>
              </a:rPr>
              <a:t>8:40 am</a:t>
            </a:r>
            <a:r>
              <a:rPr lang="en-US" sz="2000">
                <a:latin typeface="Letter-join Print Plus 1"/>
              </a:rPr>
              <a:t> </a:t>
            </a:r>
          </a:p>
          <a:p>
            <a:pPr lvl="1"/>
            <a:r>
              <a:rPr lang="en-US" sz="2000">
                <a:latin typeface="Letter-join Print Plus 1"/>
              </a:rPr>
              <a:t>(</a:t>
            </a:r>
            <a:r>
              <a:rPr lang="en-US" sz="2000" err="1">
                <a:latin typeface="Letter-join Print Plus 1"/>
              </a:rPr>
              <a:t>Greydells</a:t>
            </a:r>
            <a:r>
              <a:rPr lang="en-US" sz="2000">
                <a:latin typeface="Letter-join Print Plus 1"/>
              </a:rPr>
              <a:t> at 8.30am)</a:t>
            </a:r>
          </a:p>
          <a:p>
            <a:pPr marL="800100" lvl="1" indent="-342900">
              <a:buFont typeface="Arial"/>
              <a:buChar char="•"/>
            </a:pPr>
            <a:r>
              <a:rPr lang="en-US" sz="2000">
                <a:latin typeface="Letter-join Print Plus 1"/>
              </a:rPr>
              <a:t>Gates close at </a:t>
            </a:r>
            <a:r>
              <a:rPr lang="en-US" sz="2000" b="1">
                <a:latin typeface="Letter-join Print Plus 1"/>
              </a:rPr>
              <a:t>8:50 am </a:t>
            </a:r>
          </a:p>
          <a:p>
            <a:pPr marL="800100" lvl="1" indent="-342900">
              <a:buFont typeface="Arial"/>
              <a:buChar char="•"/>
            </a:pPr>
            <a:endParaRPr lang="en-US" sz="2000">
              <a:latin typeface="Letter-join Print Plus 1"/>
            </a:endParaRPr>
          </a:p>
          <a:p>
            <a:pPr lvl="1"/>
            <a:r>
              <a:rPr lang="en-US" sz="2000">
                <a:latin typeface="Letter-join Print Plus 1"/>
              </a:rPr>
              <a:t>After this time, children need to be dropped off at the upper office. </a:t>
            </a:r>
          </a:p>
        </p:txBody>
      </p:sp>
      <p:sp>
        <p:nvSpPr>
          <p:cNvPr id="3" name="TextBox 5">
            <a:extLst>
              <a:ext uri="{FF2B5EF4-FFF2-40B4-BE49-F238E27FC236}">
                <a16:creationId xmlns:a16="http://schemas.microsoft.com/office/drawing/2014/main" id="{BAD4CF09-47E2-0248-4BA4-A0BB3B798AD0}"/>
              </a:ext>
            </a:extLst>
          </p:cNvPr>
          <p:cNvSpPr txBox="1"/>
          <p:nvPr/>
        </p:nvSpPr>
        <p:spPr>
          <a:xfrm>
            <a:off x="7446774" y="127316"/>
            <a:ext cx="4657881" cy="286232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Afternoon</a:t>
            </a:r>
          </a:p>
          <a:p>
            <a:pPr marL="800100" lvl="1" indent="-342900">
              <a:buFont typeface="Arial"/>
              <a:buChar char="•"/>
            </a:pPr>
            <a:r>
              <a:rPr lang="en-US" sz="2000">
                <a:latin typeface="Letter-join Print Plus 1"/>
              </a:rPr>
              <a:t>Gates open at </a:t>
            </a:r>
            <a:r>
              <a:rPr lang="en-US" sz="2000" b="1">
                <a:latin typeface="Letter-join Print Plus 1"/>
              </a:rPr>
              <a:t>3:15pm </a:t>
            </a:r>
          </a:p>
          <a:p>
            <a:pPr marL="800100" lvl="1" indent="-342900">
              <a:buFont typeface="Arial"/>
              <a:buChar char="•"/>
            </a:pPr>
            <a:r>
              <a:rPr lang="en-US" sz="2000">
                <a:latin typeface="Letter-join Print Plus 1"/>
              </a:rPr>
              <a:t>Children exit at </a:t>
            </a:r>
            <a:r>
              <a:rPr lang="en-US" sz="2000" b="1">
                <a:latin typeface="Letter-join Print Plus 1"/>
              </a:rPr>
              <a:t>3:20pm</a:t>
            </a:r>
          </a:p>
          <a:p>
            <a:pPr marL="800100" lvl="1" indent="-342900">
              <a:buFont typeface="Arial"/>
              <a:buChar char="•"/>
            </a:pPr>
            <a:endParaRPr lang="en-US" sz="2000">
              <a:latin typeface="Letter-join Print Plus 1"/>
            </a:endParaRPr>
          </a:p>
          <a:p>
            <a:pPr lvl="1"/>
            <a:r>
              <a:rPr lang="en-US" sz="2000">
                <a:latin typeface="Letter-join Print Plus 1"/>
              </a:rPr>
              <a:t>After this time, children need to be picked up from the upper office. </a:t>
            </a:r>
          </a:p>
          <a:p>
            <a:pPr lvl="1"/>
            <a:r>
              <a:rPr lang="en-US" sz="2000">
                <a:latin typeface="Letter-join Print Plus 1"/>
              </a:rPr>
              <a:t>Your child may have been taken to after-school club (you will be charged for this)</a:t>
            </a:r>
          </a:p>
        </p:txBody>
      </p:sp>
      <p:sp>
        <p:nvSpPr>
          <p:cNvPr id="8" name="TextBox 4">
            <a:extLst>
              <a:ext uri="{FF2B5EF4-FFF2-40B4-BE49-F238E27FC236}">
                <a16:creationId xmlns:a16="http://schemas.microsoft.com/office/drawing/2014/main" id="{7A7C176F-5306-C150-D981-B33C95B73FCE}"/>
              </a:ext>
            </a:extLst>
          </p:cNvPr>
          <p:cNvSpPr txBox="1"/>
          <p:nvPr/>
        </p:nvSpPr>
        <p:spPr>
          <a:xfrm>
            <a:off x="2472207" y="3922939"/>
            <a:ext cx="3324066" cy="255454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Breakfast Club</a:t>
            </a:r>
          </a:p>
          <a:p>
            <a:pPr lvl="1"/>
            <a:r>
              <a:rPr lang="en-US" sz="2000">
                <a:latin typeface="Letter-join Print Plus 1"/>
              </a:rPr>
              <a:t>7:45am (upper hall) </a:t>
            </a:r>
          </a:p>
          <a:p>
            <a:pPr lvl="1"/>
            <a:endParaRPr lang="en-US" sz="2000">
              <a:latin typeface="Letter-join Print Plus 1"/>
            </a:endParaRPr>
          </a:p>
          <a:p>
            <a:pPr lvl="1"/>
            <a:r>
              <a:rPr lang="en-US" sz="2000">
                <a:latin typeface="Letter-join Print Plus 1"/>
              </a:rPr>
              <a:t>Staff will supervise children to the school gate </a:t>
            </a:r>
          </a:p>
          <a:p>
            <a:pPr lvl="1"/>
            <a:endParaRPr lang="en-US" sz="2000">
              <a:latin typeface="Letter-join Print Plus 1"/>
            </a:endParaRPr>
          </a:p>
          <a:p>
            <a:pPr lvl="1"/>
            <a:r>
              <a:rPr lang="en-US" sz="2000">
                <a:latin typeface="Letter-join Print Plus 1"/>
              </a:rPr>
              <a:t>Bookable via Arbor</a:t>
            </a:r>
          </a:p>
        </p:txBody>
      </p:sp>
      <p:sp>
        <p:nvSpPr>
          <p:cNvPr id="9" name="TextBox 4">
            <a:extLst>
              <a:ext uri="{FF2B5EF4-FFF2-40B4-BE49-F238E27FC236}">
                <a16:creationId xmlns:a16="http://schemas.microsoft.com/office/drawing/2014/main" id="{E7E7985E-9EC5-97B7-F0F6-A6CC70789948}"/>
              </a:ext>
            </a:extLst>
          </p:cNvPr>
          <p:cNvSpPr txBox="1"/>
          <p:nvPr/>
        </p:nvSpPr>
        <p:spPr>
          <a:xfrm>
            <a:off x="8913264" y="3922939"/>
            <a:ext cx="3065274" cy="252376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After-school club</a:t>
            </a:r>
          </a:p>
          <a:p>
            <a:pPr lvl="1"/>
            <a:r>
              <a:rPr lang="en-US" sz="2000">
                <a:latin typeface="Letter-join Print Plus 1"/>
              </a:rPr>
              <a:t>Anytime until 6:15pm</a:t>
            </a:r>
          </a:p>
          <a:p>
            <a:pPr lvl="1"/>
            <a:r>
              <a:rPr lang="en-US"/>
              <a:t>(upper  hall) </a:t>
            </a:r>
          </a:p>
          <a:p>
            <a:pPr lvl="1"/>
            <a:endParaRPr lang="en-US" sz="2000">
              <a:latin typeface="Letter-join Print Plus 1"/>
            </a:endParaRPr>
          </a:p>
          <a:p>
            <a:pPr lvl="1"/>
            <a:r>
              <a:rPr lang="en-US" sz="2000">
                <a:latin typeface="Letter-join Print Plus 1"/>
              </a:rPr>
              <a:t>Run by familiar adults in the upper building. </a:t>
            </a:r>
          </a:p>
          <a:p>
            <a:pPr lvl="1"/>
            <a:endParaRPr lang="en-US" sz="2000">
              <a:latin typeface="Letter-join Print Plus 1"/>
            </a:endParaRPr>
          </a:p>
          <a:p>
            <a:pPr lvl="1"/>
            <a:r>
              <a:rPr lang="en-US" sz="2000">
                <a:latin typeface="Letter-join Print Plus 1"/>
              </a:rPr>
              <a:t>Bookable via Arbor</a:t>
            </a:r>
          </a:p>
        </p:txBody>
      </p:sp>
    </p:spTree>
    <p:extLst>
      <p:ext uri="{BB962C8B-B14F-4D97-AF65-F5344CB8AC3E}">
        <p14:creationId xmlns:p14="http://schemas.microsoft.com/office/powerpoint/2010/main" val="1537685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CFB0E-8D93-1CC0-F75C-0C1F9967D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D439C1-CF3D-4979-13E9-638F991AFDA3}"/>
              </a:ext>
            </a:extLst>
          </p:cNvPr>
          <p:cNvSpPr>
            <a:spLocks noGrp="1"/>
          </p:cNvSpPr>
          <p:nvPr>
            <p:ph type="title"/>
          </p:nvPr>
        </p:nvSpPr>
        <p:spPr>
          <a:xfrm>
            <a:off x="252919" y="1123837"/>
            <a:ext cx="1322841" cy="4601183"/>
          </a:xfrm>
        </p:spPr>
        <p:txBody>
          <a:bodyPr/>
          <a:lstStyle/>
          <a:p>
            <a:r>
              <a:rPr lang="en-US">
                <a:highlight>
                  <a:srgbClr val="FFFF00"/>
                </a:highlight>
                <a:latin typeface="Letter-join Print Plus 1"/>
              </a:rPr>
              <a:t>Lunchtime offer</a:t>
            </a:r>
          </a:p>
        </p:txBody>
      </p:sp>
      <p:pic>
        <p:nvPicPr>
          <p:cNvPr id="5" name="Picture 4">
            <a:extLst>
              <a:ext uri="{FF2B5EF4-FFF2-40B4-BE49-F238E27FC236}">
                <a16:creationId xmlns:a16="http://schemas.microsoft.com/office/drawing/2014/main" id="{872BEA11-6DC7-500B-FD3F-4E2E98229CDF}"/>
              </a:ext>
            </a:extLst>
          </p:cNvPr>
          <p:cNvPicPr>
            <a:picLocks noChangeAspect="1"/>
          </p:cNvPicPr>
          <p:nvPr/>
        </p:nvPicPr>
        <p:blipFill>
          <a:blip r:embed="rId3"/>
          <a:stretch>
            <a:fillRect/>
          </a:stretch>
        </p:blipFill>
        <p:spPr>
          <a:xfrm>
            <a:off x="2674954" y="-1"/>
            <a:ext cx="9520297" cy="6846795"/>
          </a:xfrm>
          <a:prstGeom prst="rect">
            <a:avLst/>
          </a:prstGeom>
        </p:spPr>
      </p:pic>
    </p:spTree>
    <p:extLst>
      <p:ext uri="{BB962C8B-B14F-4D97-AF65-F5344CB8AC3E}">
        <p14:creationId xmlns:p14="http://schemas.microsoft.com/office/powerpoint/2010/main" val="3971149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183-B5C2-F296-B768-40C55609598E}"/>
              </a:ext>
            </a:extLst>
          </p:cNvPr>
          <p:cNvSpPr>
            <a:spLocks noGrp="1"/>
          </p:cNvSpPr>
          <p:nvPr>
            <p:ph type="title"/>
          </p:nvPr>
        </p:nvSpPr>
        <p:spPr>
          <a:xfrm>
            <a:off x="252919" y="1123837"/>
            <a:ext cx="2947482" cy="1294391"/>
          </a:xfrm>
        </p:spPr>
        <p:txBody>
          <a:bodyPr/>
          <a:lstStyle/>
          <a:p>
            <a:r>
              <a:rPr lang="en-US">
                <a:latin typeface="Letter-join Print Plus 1"/>
              </a:rPr>
              <a:t>Healthy lunch</a:t>
            </a:r>
          </a:p>
        </p:txBody>
      </p:sp>
      <p:pic>
        <p:nvPicPr>
          <p:cNvPr id="3" name="Picture 2" descr="Lunch Box Stock Illustrations – 42,931 Lunch Box Stock Illustrations,  Vectors &amp; Clipart - Dreamstime">
            <a:extLst>
              <a:ext uri="{FF2B5EF4-FFF2-40B4-BE49-F238E27FC236}">
                <a16:creationId xmlns:a16="http://schemas.microsoft.com/office/drawing/2014/main" id="{CBEC304B-E3BE-F8B7-AEEE-65D8C4E3CEAE}"/>
              </a:ext>
            </a:extLst>
          </p:cNvPr>
          <p:cNvPicPr>
            <a:picLocks noChangeAspect="1"/>
          </p:cNvPicPr>
          <p:nvPr/>
        </p:nvPicPr>
        <p:blipFill rotWithShape="1">
          <a:blip r:embed="rId3"/>
          <a:srcRect l="8129" t="8659" r="-189" b="18166"/>
          <a:stretch/>
        </p:blipFill>
        <p:spPr>
          <a:xfrm>
            <a:off x="10409207" y="2909348"/>
            <a:ext cx="1522868" cy="1365030"/>
          </a:xfrm>
          <a:prstGeom prst="rect">
            <a:avLst/>
          </a:prstGeom>
        </p:spPr>
      </p:pic>
      <p:sp>
        <p:nvSpPr>
          <p:cNvPr id="6" name="TextBox 5">
            <a:extLst>
              <a:ext uri="{FF2B5EF4-FFF2-40B4-BE49-F238E27FC236}">
                <a16:creationId xmlns:a16="http://schemas.microsoft.com/office/drawing/2014/main" id="{ECC86D54-B171-3EAA-90E9-3AF9E0540339}"/>
              </a:ext>
            </a:extLst>
          </p:cNvPr>
          <p:cNvSpPr txBox="1"/>
          <p:nvPr/>
        </p:nvSpPr>
        <p:spPr>
          <a:xfrm>
            <a:off x="3564885" y="371730"/>
            <a:ext cx="7763391"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u="sng">
              <a:latin typeface="Letter-join Print Plus 1"/>
            </a:endParaRPr>
          </a:p>
          <a:p>
            <a:pPr algn="ctr"/>
            <a:r>
              <a:rPr lang="en-US" sz="2400" b="1" u="sng">
                <a:solidFill>
                  <a:srgbClr val="FF0000"/>
                </a:solidFill>
                <a:latin typeface="Letter-join Print Plus 1"/>
              </a:rPr>
              <a:t>No</a:t>
            </a:r>
          </a:p>
          <a:p>
            <a:pPr marL="342900" indent="-342900" algn="ctr">
              <a:buFont typeface="Arial"/>
              <a:buChar char="•"/>
            </a:pPr>
            <a:r>
              <a:rPr lang="en-US" sz="2400">
                <a:latin typeface="Letter-join Print Plus 1"/>
              </a:rPr>
              <a:t>Fizzy drinks</a:t>
            </a:r>
          </a:p>
          <a:p>
            <a:pPr marL="342900" indent="-342900" algn="ctr">
              <a:buFont typeface="Arial"/>
              <a:buChar char="•"/>
            </a:pPr>
            <a:r>
              <a:rPr lang="en-US" sz="2400">
                <a:latin typeface="Letter-join Print Plus 1"/>
              </a:rPr>
              <a:t>Sweets </a:t>
            </a:r>
          </a:p>
          <a:p>
            <a:pPr marL="342900" indent="-342900" algn="ctr">
              <a:buFont typeface="Arial"/>
              <a:buChar char="•"/>
            </a:pPr>
            <a:r>
              <a:rPr lang="en-US" sz="2400">
                <a:latin typeface="Letter-join Print Plus 1"/>
              </a:rPr>
              <a:t>Chocolate bars </a:t>
            </a:r>
          </a:p>
          <a:p>
            <a:pPr marL="342900" indent="-342900" algn="ctr">
              <a:buFont typeface="Arial"/>
              <a:buChar char="•"/>
            </a:pPr>
            <a:r>
              <a:rPr lang="en-US" sz="2400">
                <a:latin typeface="Letter-join Print Plus 1"/>
              </a:rPr>
              <a:t>Nut products (including peanut butter and Nutella)</a:t>
            </a:r>
          </a:p>
          <a:p>
            <a:pPr marL="342900" indent="-342900" algn="ctr">
              <a:buFont typeface="Arial"/>
              <a:buChar char="•"/>
            </a:pPr>
            <a:r>
              <a:rPr lang="en-US" sz="2400">
                <a:latin typeface="Letter-join Print Plus 1"/>
              </a:rPr>
              <a:t>Hot food or drinks</a:t>
            </a:r>
          </a:p>
        </p:txBody>
      </p:sp>
      <p:pic>
        <p:nvPicPr>
          <p:cNvPr id="5" name="Picture 4" descr="A collage of children in school uniforms&#10;&#10;Description automatically generated">
            <a:extLst>
              <a:ext uri="{FF2B5EF4-FFF2-40B4-BE49-F238E27FC236}">
                <a16:creationId xmlns:a16="http://schemas.microsoft.com/office/drawing/2014/main" id="{031ACECB-8FD0-81ED-0952-D29CD47B075C}"/>
              </a:ext>
            </a:extLst>
          </p:cNvPr>
          <p:cNvPicPr>
            <a:picLocks noChangeAspect="1"/>
          </p:cNvPicPr>
          <p:nvPr/>
        </p:nvPicPr>
        <p:blipFill rotWithShape="1">
          <a:blip r:embed="rId4"/>
          <a:srcRect l="-13" t="49927" r="76220" b="329"/>
          <a:stretch/>
        </p:blipFill>
        <p:spPr>
          <a:xfrm rot="-180000">
            <a:off x="518387" y="2250544"/>
            <a:ext cx="2246724" cy="1796707"/>
          </a:xfrm>
          <a:prstGeom prst="rect">
            <a:avLst/>
          </a:prstGeom>
        </p:spPr>
      </p:pic>
      <p:pic>
        <p:nvPicPr>
          <p:cNvPr id="7" name="Picture 6" descr="A collage of children in school uniforms&#10;&#10;Description automatically generated">
            <a:extLst>
              <a:ext uri="{FF2B5EF4-FFF2-40B4-BE49-F238E27FC236}">
                <a16:creationId xmlns:a16="http://schemas.microsoft.com/office/drawing/2014/main" id="{DFB174A8-BFE9-B1F8-AC88-960F6917621C}"/>
              </a:ext>
            </a:extLst>
          </p:cNvPr>
          <p:cNvPicPr>
            <a:picLocks noChangeAspect="1"/>
          </p:cNvPicPr>
          <p:nvPr/>
        </p:nvPicPr>
        <p:blipFill rotWithShape="1">
          <a:blip r:embed="rId4"/>
          <a:srcRect l="23573" r="49542" b="50478"/>
          <a:stretch/>
        </p:blipFill>
        <p:spPr>
          <a:xfrm>
            <a:off x="869283" y="4539741"/>
            <a:ext cx="2927749" cy="1916407"/>
          </a:xfrm>
          <a:prstGeom prst="rect">
            <a:avLst/>
          </a:prstGeom>
        </p:spPr>
      </p:pic>
      <p:pic>
        <p:nvPicPr>
          <p:cNvPr id="4" name="Picture 3" descr="A white background with black text&#10;&#10;AI-generated content may be incorrect.">
            <a:extLst>
              <a:ext uri="{FF2B5EF4-FFF2-40B4-BE49-F238E27FC236}">
                <a16:creationId xmlns:a16="http://schemas.microsoft.com/office/drawing/2014/main" id="{B565EFD6-B407-7721-3E76-EA2FC4D2A302}"/>
              </a:ext>
            </a:extLst>
          </p:cNvPr>
          <p:cNvPicPr>
            <a:picLocks noChangeAspect="1"/>
          </p:cNvPicPr>
          <p:nvPr/>
        </p:nvPicPr>
        <p:blipFill>
          <a:blip r:embed="rId5"/>
          <a:stretch>
            <a:fillRect/>
          </a:stretch>
        </p:blipFill>
        <p:spPr>
          <a:xfrm>
            <a:off x="3916525" y="3824532"/>
            <a:ext cx="6249295" cy="2213789"/>
          </a:xfrm>
          <a:prstGeom prst="rect">
            <a:avLst/>
          </a:prstGeom>
        </p:spPr>
      </p:pic>
    </p:spTree>
    <p:extLst>
      <p:ext uri="{BB962C8B-B14F-4D97-AF65-F5344CB8AC3E}">
        <p14:creationId xmlns:p14="http://schemas.microsoft.com/office/powerpoint/2010/main" val="1167494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lage of a sweater&#10;&#10;Description automatically generated">
            <a:extLst>
              <a:ext uri="{FF2B5EF4-FFF2-40B4-BE49-F238E27FC236}">
                <a16:creationId xmlns:a16="http://schemas.microsoft.com/office/drawing/2014/main" id="{31BC9688-2FBA-B3F6-1144-6C5D395D987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57481" t="7427" r="2134" b="2652"/>
          <a:stretch/>
        </p:blipFill>
        <p:spPr>
          <a:xfrm>
            <a:off x="156336" y="3480668"/>
            <a:ext cx="1965817" cy="2192469"/>
          </a:xfrm>
          <a:prstGeom prst="rect">
            <a:avLst/>
          </a:prstGeom>
        </p:spPr>
      </p:pic>
      <p:pic>
        <p:nvPicPr>
          <p:cNvPr id="3" name="Picture 2" descr="A collage of black sweaters&#10;&#10;Description automatically generated">
            <a:extLst>
              <a:ext uri="{FF2B5EF4-FFF2-40B4-BE49-F238E27FC236}">
                <a16:creationId xmlns:a16="http://schemas.microsoft.com/office/drawing/2014/main" id="{1145DD0A-E30F-BFFB-3A2C-5BD4CB71911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5139" t="7417" r="49192" b="3069"/>
          <a:stretch/>
        </p:blipFill>
        <p:spPr>
          <a:xfrm>
            <a:off x="158013" y="250635"/>
            <a:ext cx="2323129" cy="2637012"/>
          </a:xfrm>
          <a:prstGeom prst="rect">
            <a:avLst/>
          </a:prstGeom>
        </p:spPr>
      </p:pic>
      <p:sp>
        <p:nvSpPr>
          <p:cNvPr id="4" name="TextBox 3">
            <a:extLst>
              <a:ext uri="{FF2B5EF4-FFF2-40B4-BE49-F238E27FC236}">
                <a16:creationId xmlns:a16="http://schemas.microsoft.com/office/drawing/2014/main" id="{FA243EC9-1CAF-2E80-9A3C-D2E77DAF69DF}"/>
              </a:ext>
            </a:extLst>
          </p:cNvPr>
          <p:cNvSpPr txBox="1"/>
          <p:nvPr/>
        </p:nvSpPr>
        <p:spPr>
          <a:xfrm>
            <a:off x="161379" y="5765589"/>
            <a:ext cx="928286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mn-lt"/>
                <a:cs typeface="+mn-lt"/>
                <a:hlinkClick r:id="rId7"/>
              </a:rPr>
              <a:t>https://www.smartyschoolwear.co.uk/find-your-club-school-c1/fairlands-primary-school-c502</a:t>
            </a:r>
            <a:endParaRPr lang="en-US"/>
          </a:p>
        </p:txBody>
      </p:sp>
      <p:pic>
        <p:nvPicPr>
          <p:cNvPr id="5" name="Picture 4" descr="A child wearing a white shirt and blue shorts&#10;&#10;Description automatically generated">
            <a:extLst>
              <a:ext uri="{FF2B5EF4-FFF2-40B4-BE49-F238E27FC236}">
                <a16:creationId xmlns:a16="http://schemas.microsoft.com/office/drawing/2014/main" id="{CD35D32D-1604-28F7-24EF-F4C4489F59F5}"/>
              </a:ext>
            </a:extLst>
          </p:cNvPr>
          <p:cNvPicPr>
            <a:picLocks noChangeAspect="1"/>
          </p:cNvPicPr>
          <p:nvPr/>
        </p:nvPicPr>
        <p:blipFill>
          <a:blip r:embed="rId8"/>
          <a:stretch>
            <a:fillRect/>
          </a:stretch>
        </p:blipFill>
        <p:spPr>
          <a:xfrm>
            <a:off x="4172369" y="252062"/>
            <a:ext cx="1919498" cy="3831248"/>
          </a:xfrm>
          <a:prstGeom prst="rect">
            <a:avLst/>
          </a:prstGeom>
        </p:spPr>
      </p:pic>
      <p:pic>
        <p:nvPicPr>
          <p:cNvPr id="6" name="Picture 5" descr="Kids' Warm Brushed Jersey Jogging Bottoms - Navy DOMYOS | Decathlon">
            <a:extLst>
              <a:ext uri="{FF2B5EF4-FFF2-40B4-BE49-F238E27FC236}">
                <a16:creationId xmlns:a16="http://schemas.microsoft.com/office/drawing/2014/main" id="{E8D320C8-81B4-7869-C63B-073BC9A818D5}"/>
              </a:ext>
            </a:extLst>
          </p:cNvPr>
          <p:cNvPicPr>
            <a:picLocks noChangeAspect="1"/>
          </p:cNvPicPr>
          <p:nvPr/>
        </p:nvPicPr>
        <p:blipFill rotWithShape="1">
          <a:blip r:embed="rId9"/>
          <a:srcRect l="38743" r="24607" b="1230"/>
          <a:stretch/>
        </p:blipFill>
        <p:spPr>
          <a:xfrm>
            <a:off x="2472148" y="245853"/>
            <a:ext cx="1652347" cy="4327916"/>
          </a:xfrm>
          <a:prstGeom prst="rect">
            <a:avLst/>
          </a:prstGeom>
        </p:spPr>
      </p:pic>
      <p:sp>
        <p:nvSpPr>
          <p:cNvPr id="9" name="TextBox 8">
            <a:extLst>
              <a:ext uri="{FF2B5EF4-FFF2-40B4-BE49-F238E27FC236}">
                <a16:creationId xmlns:a16="http://schemas.microsoft.com/office/drawing/2014/main" id="{C66C9671-4253-2B5B-859E-945FA7DAAC20}"/>
              </a:ext>
            </a:extLst>
          </p:cNvPr>
          <p:cNvSpPr txBox="1"/>
          <p:nvPr/>
        </p:nvSpPr>
        <p:spPr>
          <a:xfrm>
            <a:off x="6438901" y="342900"/>
            <a:ext cx="3801533" cy="48628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7472" indent="-347472">
              <a:buFont typeface=""/>
              <a:buChar char="•"/>
            </a:pPr>
            <a:r>
              <a:rPr lang="en-GB" sz="2000">
                <a:latin typeface="Arial"/>
              </a:rPr>
              <a:t>Grey trousers / dresses / skirts / tailored shorts</a:t>
            </a:r>
          </a:p>
          <a:p>
            <a:pPr marL="347472" indent="-347472"/>
            <a:endParaRPr lang="en-GB"/>
          </a:p>
          <a:p>
            <a:pPr marL="347472" indent="-347472">
              <a:buFont typeface=""/>
              <a:buChar char="•"/>
            </a:pPr>
            <a:r>
              <a:rPr lang="en-GB" sz="2000">
                <a:latin typeface="Arial"/>
              </a:rPr>
              <a:t>White polo shirts / shirts / blouses</a:t>
            </a:r>
          </a:p>
          <a:p>
            <a:pPr marL="347472" indent="-347472"/>
            <a:endParaRPr lang="en-GB"/>
          </a:p>
          <a:p>
            <a:pPr marL="347472" indent="-347472">
              <a:buFont typeface=""/>
              <a:buChar char="•"/>
            </a:pPr>
            <a:r>
              <a:rPr lang="en-GB" sz="2000">
                <a:latin typeface="Arial"/>
              </a:rPr>
              <a:t>Navy blue sweatshirt / cardigan</a:t>
            </a:r>
          </a:p>
          <a:p>
            <a:pPr marL="347472" indent="-347472"/>
            <a:endParaRPr lang="en-GB"/>
          </a:p>
          <a:p>
            <a:pPr marL="347472" indent="-347472">
              <a:buFont typeface=""/>
              <a:buChar char="•"/>
            </a:pPr>
            <a:r>
              <a:rPr lang="en-GB" sz="2000">
                <a:latin typeface="Arial"/>
              </a:rPr>
              <a:t>Blue gingham summer dresses</a:t>
            </a:r>
          </a:p>
          <a:p>
            <a:pPr marL="347472" indent="-347472"/>
            <a:endParaRPr lang="en-GB"/>
          </a:p>
          <a:p>
            <a:pPr marL="347472" indent="-347472">
              <a:buFont typeface=""/>
              <a:buChar char="•"/>
            </a:pPr>
            <a:r>
              <a:rPr lang="en-GB" sz="2000">
                <a:latin typeface="Arial"/>
              </a:rPr>
              <a:t>PLAIN black shoes or trainers</a:t>
            </a:r>
          </a:p>
          <a:p>
            <a:pPr marL="347472" indent="-347472"/>
            <a:endParaRPr lang="en-GB"/>
          </a:p>
          <a:p>
            <a:pPr marL="347472" indent="-347472">
              <a:buFont typeface=""/>
              <a:buChar char="•"/>
            </a:pPr>
            <a:r>
              <a:rPr lang="en-GB" sz="2000">
                <a:latin typeface="Arial"/>
                <a:cs typeface="Arial"/>
              </a:rPr>
              <a:t>NO HOODIES!</a:t>
            </a:r>
          </a:p>
        </p:txBody>
      </p:sp>
      <p:sp>
        <p:nvSpPr>
          <p:cNvPr id="10" name="TextBox 9">
            <a:extLst>
              <a:ext uri="{FF2B5EF4-FFF2-40B4-BE49-F238E27FC236}">
                <a16:creationId xmlns:a16="http://schemas.microsoft.com/office/drawing/2014/main" id="{73291883-32E9-199B-D109-6913115FF386}"/>
              </a:ext>
            </a:extLst>
          </p:cNvPr>
          <p:cNvSpPr txBox="1"/>
          <p:nvPr/>
        </p:nvSpPr>
        <p:spPr>
          <a:xfrm>
            <a:off x="9984316" y="469900"/>
            <a:ext cx="1896534" cy="37240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u="sng">
                <a:latin typeface="Arial"/>
                <a:cs typeface="Arial"/>
              </a:rPr>
              <a:t>Please ensure</a:t>
            </a:r>
          </a:p>
          <a:p>
            <a:endParaRPr lang="en-US" sz="2400" u="sng">
              <a:latin typeface="Arial"/>
              <a:cs typeface="Arial"/>
            </a:endParaRPr>
          </a:p>
          <a:p>
            <a:pPr marL="342900" indent="-342900">
              <a:buFont typeface="Arial"/>
              <a:buChar char="•"/>
            </a:pPr>
            <a:r>
              <a:rPr lang="en-US" sz="2400">
                <a:latin typeface="Arial"/>
                <a:cs typeface="Arial"/>
              </a:rPr>
              <a:t>Long hair should be tied back at all times</a:t>
            </a:r>
          </a:p>
          <a:p>
            <a:pPr marL="342900" indent="-342900">
              <a:buFont typeface="Arial"/>
              <a:buChar char="•"/>
            </a:pPr>
            <a:endParaRPr lang="en-US" sz="2400">
              <a:latin typeface="Arial"/>
              <a:cs typeface="Arial"/>
            </a:endParaRPr>
          </a:p>
          <a:p>
            <a:pPr marL="342900" indent="-342900">
              <a:buFont typeface="Arial"/>
              <a:buChar char="•"/>
            </a:pPr>
            <a:r>
              <a:rPr lang="en-US" sz="2400">
                <a:latin typeface="Arial"/>
                <a:cs typeface="Arial"/>
              </a:rPr>
              <a:t>PE kits in school!!!</a:t>
            </a:r>
          </a:p>
        </p:txBody>
      </p:sp>
    </p:spTree>
    <p:extLst>
      <p:ext uri="{BB962C8B-B14F-4D97-AF65-F5344CB8AC3E}">
        <p14:creationId xmlns:p14="http://schemas.microsoft.com/office/powerpoint/2010/main" val="705648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EF117DBE-EC92-424C-8AC2-5FD2B03C6939}"/>
              </a:ext>
            </a:extLst>
          </p:cNvPr>
          <p:cNvSpPr>
            <a:spLocks noGrp="1"/>
          </p:cNvSpPr>
          <p:nvPr>
            <p:ph type="title"/>
          </p:nvPr>
        </p:nvSpPr>
        <p:spPr>
          <a:xfrm>
            <a:off x="4285169" y="2004"/>
            <a:ext cx="7117315" cy="1711933"/>
          </a:xfrm>
          <a:ln>
            <a:solidFill>
              <a:srgbClr val="00B0F0"/>
            </a:solidFill>
          </a:ln>
        </p:spPr>
        <p:txBody>
          <a:bodyPr>
            <a:normAutofit/>
          </a:bodyPr>
          <a:lstStyle/>
          <a:p>
            <a:r>
              <a:rPr lang="en-GB" altLang="en-US" sz="4800" b="1">
                <a:solidFill>
                  <a:srgbClr val="0070C0"/>
                </a:solidFill>
              </a:rPr>
              <a:t>Break time arrangements</a:t>
            </a:r>
          </a:p>
        </p:txBody>
      </p:sp>
      <p:graphicFrame>
        <p:nvGraphicFramePr>
          <p:cNvPr id="4" name="Content Placeholder 3">
            <a:extLst>
              <a:ext uri="{FF2B5EF4-FFF2-40B4-BE49-F238E27FC236}">
                <a16:creationId xmlns:a16="http://schemas.microsoft.com/office/drawing/2014/main" id="{9E8D3545-E992-451F-B981-5C9FA1FD4F26}"/>
              </a:ext>
            </a:extLst>
          </p:cNvPr>
          <p:cNvGraphicFramePr>
            <a:graphicFrameLocks noGrp="1"/>
          </p:cNvGraphicFramePr>
          <p:nvPr>
            <p:ph idx="1"/>
            <p:extLst>
              <p:ext uri="{D42A27DB-BD31-4B8C-83A1-F6EECF244321}">
                <p14:modId xmlns:p14="http://schemas.microsoft.com/office/powerpoint/2010/main" val="3744760317"/>
              </p:ext>
            </p:extLst>
          </p:nvPr>
        </p:nvGraphicFramePr>
        <p:xfrm>
          <a:off x="1875366" y="1547283"/>
          <a:ext cx="8547102" cy="1271307"/>
        </p:xfrm>
        <a:graphic>
          <a:graphicData uri="http://schemas.openxmlformats.org/drawingml/2006/table">
            <a:tbl>
              <a:tblPr firstRow="1" bandRow="1">
                <a:tableStyleId>{5C22544A-7EE6-4342-B048-85BDC9FD1C3A}</a:tableStyleId>
              </a:tblPr>
              <a:tblGrid>
                <a:gridCol w="4273551">
                  <a:extLst>
                    <a:ext uri="{9D8B030D-6E8A-4147-A177-3AD203B41FA5}">
                      <a16:colId xmlns:a16="http://schemas.microsoft.com/office/drawing/2014/main" val="50596971"/>
                    </a:ext>
                  </a:extLst>
                </a:gridCol>
                <a:gridCol w="4273551">
                  <a:extLst>
                    <a:ext uri="{9D8B030D-6E8A-4147-A177-3AD203B41FA5}">
                      <a16:colId xmlns:a16="http://schemas.microsoft.com/office/drawing/2014/main" val="635129541"/>
                    </a:ext>
                  </a:extLst>
                </a:gridCol>
              </a:tblGrid>
              <a:tr h="364316">
                <a:tc>
                  <a:txBody>
                    <a:bodyPr/>
                    <a:lstStyle/>
                    <a:p>
                      <a:r>
                        <a:rPr lang="en-GB" sz="1800"/>
                        <a:t>Year group</a:t>
                      </a:r>
                    </a:p>
                  </a:txBody>
                  <a:tcPr marT="45700" marB="45700"/>
                </a:tc>
                <a:tc>
                  <a:txBody>
                    <a:bodyPr/>
                    <a:lstStyle/>
                    <a:p>
                      <a:r>
                        <a:rPr lang="en-GB" sz="1800"/>
                        <a:t>Break time</a:t>
                      </a:r>
                    </a:p>
                  </a:txBody>
                  <a:tcPr marT="45700" marB="45700"/>
                </a:tc>
                <a:extLst>
                  <a:ext uri="{0D108BD9-81ED-4DB2-BD59-A6C34878D82A}">
                    <a16:rowId xmlns:a16="http://schemas.microsoft.com/office/drawing/2014/main" val="1198335962"/>
                  </a:ext>
                </a:extLst>
              </a:tr>
              <a:tr h="905587">
                <a:tc>
                  <a:txBody>
                    <a:bodyPr/>
                    <a:lstStyle/>
                    <a:p>
                      <a:r>
                        <a:rPr lang="en-GB" sz="1800"/>
                        <a:t>Year 6</a:t>
                      </a:r>
                    </a:p>
                  </a:txBody>
                  <a:tcPr marT="45700" marB="45700"/>
                </a:tc>
                <a:tc>
                  <a:txBody>
                    <a:bodyPr/>
                    <a:lstStyle/>
                    <a:p>
                      <a:r>
                        <a:rPr lang="en-GB" sz="1800"/>
                        <a:t>11.30 - 12.00</a:t>
                      </a:r>
                    </a:p>
                  </a:txBody>
                  <a:tcPr marT="45700" marB="45700"/>
                </a:tc>
                <a:extLst>
                  <a:ext uri="{0D108BD9-81ED-4DB2-BD59-A6C34878D82A}">
                    <a16:rowId xmlns:a16="http://schemas.microsoft.com/office/drawing/2014/main" val="1450056104"/>
                  </a:ext>
                </a:extLst>
              </a:tr>
            </a:tbl>
          </a:graphicData>
        </a:graphic>
      </p:graphicFrame>
      <p:sp>
        <p:nvSpPr>
          <p:cNvPr id="2" name="Slide Number Placeholder 1">
            <a:extLst>
              <a:ext uri="{FF2B5EF4-FFF2-40B4-BE49-F238E27FC236}">
                <a16:creationId xmlns:a16="http://schemas.microsoft.com/office/drawing/2014/main" id="{CEABDF0B-800E-412E-AE6F-E6FAE6C26CFC}"/>
              </a:ext>
            </a:extLst>
          </p:cNvPr>
          <p:cNvSpPr>
            <a:spLocks noGrp="1"/>
          </p:cNvSpPr>
          <p:nvPr>
            <p:ph type="sldNum" sz="quarter" idx="12"/>
          </p:nvPr>
        </p:nvSpPr>
        <p:spPr/>
        <p:txBody>
          <a:bodyPr/>
          <a:lstStyle/>
          <a:p>
            <a:fld id="{EBCE2613-033D-47F1-A243-D291F8A50A3E}" type="slidenum">
              <a:rPr lang="en-GB" altLang="en-US"/>
              <a:pPr/>
              <a:t>14</a:t>
            </a:fld>
            <a:endParaRPr lang="en-GB"/>
          </a:p>
        </p:txBody>
      </p:sp>
      <p:pic>
        <p:nvPicPr>
          <p:cNvPr id="3" name="Picture 2"/>
          <p:cNvPicPr>
            <a:picLocks noChangeAspect="1"/>
          </p:cNvPicPr>
          <p:nvPr/>
        </p:nvPicPr>
        <p:blipFill>
          <a:blip r:embed="rId2"/>
          <a:stretch>
            <a:fillRect/>
          </a:stretch>
        </p:blipFill>
        <p:spPr>
          <a:xfrm>
            <a:off x="4285610" y="2830102"/>
            <a:ext cx="6943946" cy="1176630"/>
          </a:xfrm>
          <a:prstGeom prst="rect">
            <a:avLst/>
          </a:prstGeom>
        </p:spPr>
      </p:pic>
      <p:graphicFrame>
        <p:nvGraphicFramePr>
          <p:cNvPr id="5" name="Table 4"/>
          <p:cNvGraphicFramePr>
            <a:graphicFrameLocks noGrp="1"/>
          </p:cNvGraphicFramePr>
          <p:nvPr/>
        </p:nvGraphicFramePr>
        <p:xfrm>
          <a:off x="2045208" y="3803184"/>
          <a:ext cx="8165592" cy="1291336"/>
        </p:xfrm>
        <a:graphic>
          <a:graphicData uri="http://schemas.openxmlformats.org/drawingml/2006/table">
            <a:tbl>
              <a:tblPr firstRow="1" bandRow="1">
                <a:tableStyleId>{5C22544A-7EE6-4342-B048-85BDC9FD1C3A}</a:tableStyleId>
              </a:tblPr>
              <a:tblGrid>
                <a:gridCol w="2041398">
                  <a:extLst>
                    <a:ext uri="{9D8B030D-6E8A-4147-A177-3AD203B41FA5}">
                      <a16:colId xmlns:a16="http://schemas.microsoft.com/office/drawing/2014/main" val="1865705625"/>
                    </a:ext>
                  </a:extLst>
                </a:gridCol>
                <a:gridCol w="2041398">
                  <a:extLst>
                    <a:ext uri="{9D8B030D-6E8A-4147-A177-3AD203B41FA5}">
                      <a16:colId xmlns:a16="http://schemas.microsoft.com/office/drawing/2014/main" val="3783554534"/>
                    </a:ext>
                  </a:extLst>
                </a:gridCol>
                <a:gridCol w="2041398">
                  <a:extLst>
                    <a:ext uri="{9D8B030D-6E8A-4147-A177-3AD203B41FA5}">
                      <a16:colId xmlns:a16="http://schemas.microsoft.com/office/drawing/2014/main" val="1656575147"/>
                    </a:ext>
                  </a:extLst>
                </a:gridCol>
                <a:gridCol w="2041398">
                  <a:extLst>
                    <a:ext uri="{9D8B030D-6E8A-4147-A177-3AD203B41FA5}">
                      <a16:colId xmlns:a16="http://schemas.microsoft.com/office/drawing/2014/main" val="2752237405"/>
                    </a:ext>
                  </a:extLst>
                </a:gridCol>
              </a:tblGrid>
              <a:tr h="476800">
                <a:tc>
                  <a:txBody>
                    <a:bodyPr/>
                    <a:lstStyle/>
                    <a:p>
                      <a:r>
                        <a:rPr lang="en-GB"/>
                        <a:t>Year Group</a:t>
                      </a:r>
                    </a:p>
                  </a:txBody>
                  <a:tcPr/>
                </a:tc>
                <a:tc>
                  <a:txBody>
                    <a:bodyPr/>
                    <a:lstStyle/>
                    <a:p>
                      <a:r>
                        <a:rPr lang="en-GB"/>
                        <a:t>Lunch</a:t>
                      </a:r>
                      <a:r>
                        <a:rPr lang="en-GB" baseline="0"/>
                        <a:t> break time</a:t>
                      </a:r>
                      <a:endParaRPr lang="en-GB"/>
                    </a:p>
                  </a:txBody>
                  <a:tcPr/>
                </a:tc>
                <a:tc>
                  <a:txBody>
                    <a:bodyPr/>
                    <a:lstStyle/>
                    <a:p>
                      <a:pPr lvl="0">
                        <a:buNone/>
                      </a:pPr>
                      <a:r>
                        <a:rPr lang="en-GB" baseline="0"/>
                        <a:t>Playing time</a:t>
                      </a:r>
                    </a:p>
                  </a:txBody>
                  <a:tcPr/>
                </a:tc>
                <a:tc>
                  <a:txBody>
                    <a:bodyPr/>
                    <a:lstStyle/>
                    <a:p>
                      <a:r>
                        <a:rPr lang="en-GB"/>
                        <a:t>Eating time</a:t>
                      </a:r>
                    </a:p>
                  </a:txBody>
                  <a:tcPr/>
                </a:tc>
                <a:extLst>
                  <a:ext uri="{0D108BD9-81ED-4DB2-BD59-A6C34878D82A}">
                    <a16:rowId xmlns:a16="http://schemas.microsoft.com/office/drawing/2014/main" val="938472859"/>
                  </a:ext>
                </a:extLst>
              </a:tr>
              <a:tr h="814536">
                <a:tc>
                  <a:txBody>
                    <a:bodyPr/>
                    <a:lstStyle/>
                    <a:p>
                      <a:r>
                        <a:rPr lang="en-GB"/>
                        <a:t>Year 6</a:t>
                      </a:r>
                    </a:p>
                  </a:txBody>
                  <a:tcPr/>
                </a:tc>
                <a:tc>
                  <a:txBody>
                    <a:bodyPr/>
                    <a:lstStyle/>
                    <a:p>
                      <a:r>
                        <a:rPr lang="en-GB"/>
                        <a:t>1.30 – 2.15</a:t>
                      </a:r>
                    </a:p>
                  </a:txBody>
                  <a:tcPr/>
                </a:tc>
                <a:tc>
                  <a:txBody>
                    <a:bodyPr/>
                    <a:lstStyle/>
                    <a:p>
                      <a:pPr lvl="0">
                        <a:buNone/>
                      </a:pPr>
                      <a:r>
                        <a:rPr lang="en-GB"/>
                        <a:t>1.45 – 2.15</a:t>
                      </a:r>
                    </a:p>
                  </a:txBody>
                  <a:tcPr/>
                </a:tc>
                <a:tc>
                  <a:txBody>
                    <a:bodyPr/>
                    <a:lstStyle/>
                    <a:p>
                      <a:r>
                        <a:rPr lang="en-GB"/>
                        <a:t>1.30 – 1.45</a:t>
                      </a:r>
                    </a:p>
                  </a:txBody>
                  <a:tcPr/>
                </a:tc>
                <a:extLst>
                  <a:ext uri="{0D108BD9-81ED-4DB2-BD59-A6C34878D82A}">
                    <a16:rowId xmlns:a16="http://schemas.microsoft.com/office/drawing/2014/main" val="769691021"/>
                  </a:ext>
                </a:extLst>
              </a:tr>
            </a:tbl>
          </a:graphicData>
        </a:graphic>
      </p:graphicFrame>
      <p:pic>
        <p:nvPicPr>
          <p:cNvPr id="6" name="Picture 5"/>
          <p:cNvPicPr>
            <a:picLocks noChangeAspect="1"/>
          </p:cNvPicPr>
          <p:nvPr/>
        </p:nvPicPr>
        <p:blipFill>
          <a:blip r:embed="rId3"/>
          <a:stretch>
            <a:fillRect/>
          </a:stretch>
        </p:blipFill>
        <p:spPr>
          <a:xfrm>
            <a:off x="9302209" y="5118089"/>
            <a:ext cx="2328874" cy="160338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7706"/>
    </mc:Choice>
    <mc:Fallback>
      <p:transition spd="slow" advTm="4770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728143"/>
            <a:ext cx="6657541" cy="2668266"/>
          </a:xfrm>
        </p:spPr>
        <p:txBody>
          <a:bodyPr>
            <a:normAutofit/>
          </a:bodyPr>
          <a:lstStyle/>
          <a:p>
            <a:r>
              <a:rPr lang="en-GB">
                <a:latin typeface="Letter-join Print Plus 1"/>
                <a:cs typeface="Arial"/>
              </a:rPr>
              <a:t>Medical Information</a:t>
            </a:r>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302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hat Should be in a First Aid Box at Work? | Free Checklist">
            <a:extLst>
              <a:ext uri="{FF2B5EF4-FFF2-40B4-BE49-F238E27FC236}">
                <a16:creationId xmlns:a16="http://schemas.microsoft.com/office/drawing/2014/main" id="{062F5A02-43A5-6697-5CE9-91BF7B8DE61F}"/>
              </a:ext>
            </a:extLst>
          </p:cNvPr>
          <p:cNvPicPr>
            <a:picLocks noChangeAspect="1"/>
          </p:cNvPicPr>
          <p:nvPr/>
        </p:nvPicPr>
        <p:blipFill>
          <a:blip r:embed="rId3"/>
          <a:stretch>
            <a:fillRect/>
          </a:stretch>
        </p:blipFill>
        <p:spPr>
          <a:xfrm>
            <a:off x="897627" y="992731"/>
            <a:ext cx="1551450" cy="1096273"/>
          </a:xfrm>
          <a:prstGeom prst="rect">
            <a:avLst/>
          </a:prstGeom>
        </p:spPr>
      </p:pic>
      <p:sp>
        <p:nvSpPr>
          <p:cNvPr id="4" name="Title 3">
            <a:extLst>
              <a:ext uri="{FF2B5EF4-FFF2-40B4-BE49-F238E27FC236}">
                <a16:creationId xmlns:a16="http://schemas.microsoft.com/office/drawing/2014/main" id="{A694843F-ED04-3579-3575-EA0D45239811}"/>
              </a:ext>
            </a:extLst>
          </p:cNvPr>
          <p:cNvSpPr>
            <a:spLocks noGrp="1"/>
          </p:cNvSpPr>
          <p:nvPr>
            <p:ph type="title"/>
          </p:nvPr>
        </p:nvSpPr>
        <p:spPr/>
        <p:txBody>
          <a:bodyPr/>
          <a:lstStyle/>
          <a:p>
            <a:r>
              <a:rPr lang="en-US"/>
              <a:t>Health and medical</a:t>
            </a:r>
            <a:endParaRPr lang="en-GB"/>
          </a:p>
        </p:txBody>
      </p:sp>
      <p:sp>
        <p:nvSpPr>
          <p:cNvPr id="19" name="Content Placeholder 18">
            <a:extLst>
              <a:ext uri="{FF2B5EF4-FFF2-40B4-BE49-F238E27FC236}">
                <a16:creationId xmlns:a16="http://schemas.microsoft.com/office/drawing/2014/main" id="{5B1D729C-1027-E1D4-6F9E-34DD2AF5BCDC}"/>
              </a:ext>
            </a:extLst>
          </p:cNvPr>
          <p:cNvSpPr>
            <a:spLocks noGrp="1"/>
          </p:cNvSpPr>
          <p:nvPr>
            <p:ph idx="1"/>
          </p:nvPr>
        </p:nvSpPr>
        <p:spPr/>
        <p:txBody>
          <a:bodyPr>
            <a:normAutofit fontScale="92500" lnSpcReduction="10000"/>
          </a:bodyPr>
          <a:lstStyle/>
          <a:p>
            <a:r>
              <a:rPr lang="en-US"/>
              <a:t>All accidents and administering of medicines (including inhalers) are reported to you immediately via Medical Tracker.</a:t>
            </a:r>
          </a:p>
          <a:p>
            <a:r>
              <a:rPr lang="en-US"/>
              <a:t>All health care plans, asthma care plans and information about dietary needs are held on Medical Tracker and you can update these when needed.</a:t>
            </a:r>
          </a:p>
          <a:p>
            <a:r>
              <a:rPr lang="en-US"/>
              <a:t>You will receive emails from </a:t>
            </a:r>
            <a:r>
              <a:rPr lang="en-GB" b="1">
                <a:hlinkClick r:id="rId4"/>
              </a:rPr>
              <a:t>donotreply@medicaltracker.co.uk</a:t>
            </a:r>
            <a:r>
              <a:rPr lang="en-GB" b="1"/>
              <a:t> </a:t>
            </a:r>
            <a:r>
              <a:rPr lang="en-GB"/>
              <a:t>Add this address to your email address books so the emails do not go to your spam/junk folder.</a:t>
            </a:r>
          </a:p>
          <a:p>
            <a:r>
              <a:rPr lang="en-GB"/>
              <a:t>If your child has a food allergy or intolerance (diagnosed or undiagnosed), complete the consents on Arbor and inform the office. Our family worker, Mrs McCullagh will be able to help you.</a:t>
            </a:r>
          </a:p>
          <a:p>
            <a:r>
              <a:rPr lang="en-GB"/>
              <a:t>All medicines must go through the school office where correct paperwork will be signed. Any brought in directly to class will result in a call home for you to come in and complete relevant forms. We must make sure that medication is stored securely and not in childrens’ bags due to allergies.</a:t>
            </a:r>
          </a:p>
          <a:p>
            <a:r>
              <a:rPr lang="en-GB"/>
              <a:t>We are a </a:t>
            </a:r>
            <a:r>
              <a:rPr lang="en-GB" b="1"/>
              <a:t>NUT AWARE </a:t>
            </a:r>
            <a:r>
              <a:rPr lang="en-GB"/>
              <a:t>school and kindly remind you that no nuts or nut products are allowed onsite.</a:t>
            </a:r>
          </a:p>
        </p:txBody>
      </p:sp>
      <p:sp>
        <p:nvSpPr>
          <p:cNvPr id="20" name="Text Placeholder 19">
            <a:extLst>
              <a:ext uri="{FF2B5EF4-FFF2-40B4-BE49-F238E27FC236}">
                <a16:creationId xmlns:a16="http://schemas.microsoft.com/office/drawing/2014/main" id="{B6548744-9AEC-B378-260C-20E2EBE4FA7B}"/>
              </a:ext>
            </a:extLst>
          </p:cNvPr>
          <p:cNvSpPr>
            <a:spLocks noGrp="1"/>
          </p:cNvSpPr>
          <p:nvPr>
            <p:ph type="body" sz="half" idx="2"/>
          </p:nvPr>
        </p:nvSpPr>
        <p:spPr/>
        <p:txBody>
          <a:bodyPr/>
          <a:lstStyle/>
          <a:p>
            <a:r>
              <a:rPr lang="en-US"/>
              <a:t>   </a:t>
            </a:r>
            <a:endParaRPr lang="en-GB"/>
          </a:p>
        </p:txBody>
      </p:sp>
      <p:pic>
        <p:nvPicPr>
          <p:cNvPr id="18" name="Picture 17">
            <a:extLst>
              <a:ext uri="{FF2B5EF4-FFF2-40B4-BE49-F238E27FC236}">
                <a16:creationId xmlns:a16="http://schemas.microsoft.com/office/drawing/2014/main" id="{EED51CFA-6D84-4E43-849F-8D2629AC9447}"/>
              </a:ext>
            </a:extLst>
          </p:cNvPr>
          <p:cNvPicPr>
            <a:picLocks noChangeAspect="1"/>
          </p:cNvPicPr>
          <p:nvPr/>
        </p:nvPicPr>
        <p:blipFill>
          <a:blip r:embed="rId5"/>
          <a:stretch>
            <a:fillRect/>
          </a:stretch>
        </p:blipFill>
        <p:spPr>
          <a:xfrm>
            <a:off x="897627" y="4687741"/>
            <a:ext cx="1560988" cy="1177528"/>
          </a:xfrm>
          <a:prstGeom prst="rect">
            <a:avLst/>
          </a:prstGeom>
        </p:spPr>
      </p:pic>
    </p:spTree>
    <p:extLst>
      <p:ext uri="{BB962C8B-B14F-4D97-AF65-F5344CB8AC3E}">
        <p14:creationId xmlns:p14="http://schemas.microsoft.com/office/powerpoint/2010/main" val="1026329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98C0C-282E-CA84-0A5F-8FA64B5009EC}"/>
            </a:ext>
          </a:extLst>
        </p:cNvPr>
        <p:cNvGrpSpPr/>
        <p:nvPr/>
      </p:nvGrpSpPr>
      <p:grpSpPr>
        <a:xfrm>
          <a:off x="0" y="0"/>
          <a:ext cx="0" cy="0"/>
          <a:chOff x="0" y="0"/>
          <a:chExt cx="0" cy="0"/>
        </a:xfrm>
      </p:grpSpPr>
      <p:pic>
        <p:nvPicPr>
          <p:cNvPr id="8" name="Picture 7" descr="A screenshot of a website&#10;&#10;AI-generated content may be incorrect.">
            <a:extLst>
              <a:ext uri="{FF2B5EF4-FFF2-40B4-BE49-F238E27FC236}">
                <a16:creationId xmlns:a16="http://schemas.microsoft.com/office/drawing/2014/main" id="{831035DA-BFE4-6B10-1B10-F7A019BFA011}"/>
              </a:ext>
            </a:extLst>
          </p:cNvPr>
          <p:cNvPicPr>
            <a:picLocks noChangeAspect="1"/>
          </p:cNvPicPr>
          <p:nvPr/>
        </p:nvPicPr>
        <p:blipFill>
          <a:blip r:embed="rId2"/>
          <a:stretch>
            <a:fillRect/>
          </a:stretch>
        </p:blipFill>
        <p:spPr>
          <a:xfrm>
            <a:off x="457202" y="424412"/>
            <a:ext cx="5426764" cy="2699814"/>
          </a:xfrm>
          <a:prstGeom prst="rect">
            <a:avLst/>
          </a:prstGeom>
        </p:spPr>
      </p:pic>
      <p:pic>
        <p:nvPicPr>
          <p:cNvPr id="10" name="Picture 9" descr="A group of books with text&#10;&#10;AI-generated content may be incorrect.">
            <a:extLst>
              <a:ext uri="{FF2B5EF4-FFF2-40B4-BE49-F238E27FC236}">
                <a16:creationId xmlns:a16="http://schemas.microsoft.com/office/drawing/2014/main" id="{E97B398D-5252-AFC5-CE56-B13D9A067CEC}"/>
              </a:ext>
            </a:extLst>
          </p:cNvPr>
          <p:cNvPicPr>
            <a:picLocks noChangeAspect="1"/>
          </p:cNvPicPr>
          <p:nvPr/>
        </p:nvPicPr>
        <p:blipFill>
          <a:blip r:embed="rId3"/>
          <a:stretch>
            <a:fillRect/>
          </a:stretch>
        </p:blipFill>
        <p:spPr>
          <a:xfrm rot="21600000">
            <a:off x="457201" y="4353381"/>
            <a:ext cx="5426764" cy="1315990"/>
          </a:xfrm>
          <a:prstGeom prst="rect">
            <a:avLst/>
          </a:prstGeom>
        </p:spPr>
      </p:pic>
      <p:pic>
        <p:nvPicPr>
          <p:cNvPr id="7" name="Content Placeholder 6" descr="A group of kids playing drums&#10;&#10;AI-generated content may be incorrect.">
            <a:extLst>
              <a:ext uri="{FF2B5EF4-FFF2-40B4-BE49-F238E27FC236}">
                <a16:creationId xmlns:a16="http://schemas.microsoft.com/office/drawing/2014/main" id="{133C947C-65C0-D4E6-1FCB-0D7921C902E8}"/>
              </a:ext>
            </a:extLst>
          </p:cNvPr>
          <p:cNvPicPr>
            <a:picLocks noGrp="1" noChangeAspect="1"/>
          </p:cNvPicPr>
          <p:nvPr>
            <p:ph idx="1"/>
          </p:nvPr>
        </p:nvPicPr>
        <p:blipFill>
          <a:blip r:embed="rId4"/>
          <a:stretch>
            <a:fillRect/>
          </a:stretch>
        </p:blipFill>
        <p:spPr>
          <a:xfrm>
            <a:off x="6300777" y="1276658"/>
            <a:ext cx="5426764" cy="2781216"/>
          </a:xfrm>
          <a:prstGeom prst="rect">
            <a:avLst/>
          </a:prstGeom>
        </p:spPr>
      </p:pic>
      <p:sp>
        <p:nvSpPr>
          <p:cNvPr id="11" name="TextBox 10">
            <a:extLst>
              <a:ext uri="{FF2B5EF4-FFF2-40B4-BE49-F238E27FC236}">
                <a16:creationId xmlns:a16="http://schemas.microsoft.com/office/drawing/2014/main" id="{1CBF847F-3E75-7B6C-73B4-F591E2D25087}"/>
              </a:ext>
            </a:extLst>
          </p:cNvPr>
          <p:cNvSpPr txBox="1"/>
          <p:nvPr/>
        </p:nvSpPr>
        <p:spPr>
          <a:xfrm>
            <a:off x="6541778" y="276024"/>
            <a:ext cx="4720017"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800">
                <a:ea typeface="+mn-lt"/>
                <a:cs typeface="+mn-lt"/>
                <a:hlinkClick r:id="rId5"/>
              </a:rPr>
              <a:t>https://summerreadingchallenge.org.uk/</a:t>
            </a:r>
            <a:endParaRPr lang="en-US" sz="2800">
              <a:ea typeface="+mn-lt"/>
              <a:cs typeface="+mn-lt"/>
            </a:endParaRPr>
          </a:p>
          <a:p>
            <a:endParaRPr lang="en-GB" sz="2800"/>
          </a:p>
        </p:txBody>
      </p:sp>
      <p:sp>
        <p:nvSpPr>
          <p:cNvPr id="12" name="TextBox 11">
            <a:extLst>
              <a:ext uri="{FF2B5EF4-FFF2-40B4-BE49-F238E27FC236}">
                <a16:creationId xmlns:a16="http://schemas.microsoft.com/office/drawing/2014/main" id="{D20C3524-286A-4BEC-CC96-43AB7664B51E}"/>
              </a:ext>
            </a:extLst>
          </p:cNvPr>
          <p:cNvSpPr txBox="1"/>
          <p:nvPr/>
        </p:nvSpPr>
        <p:spPr>
          <a:xfrm>
            <a:off x="6906568" y="4354688"/>
            <a:ext cx="4839318"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b="1"/>
              <a:t>Assembly</a:t>
            </a:r>
          </a:p>
          <a:p>
            <a:pPr algn="ctr"/>
            <a:endParaRPr lang="en-GB" sz="3200" b="1"/>
          </a:p>
          <a:p>
            <a:r>
              <a:rPr lang="en-GB"/>
              <a:t>Years 1, 2 &amp; 3 – Monday 13th July 9:30am</a:t>
            </a:r>
          </a:p>
          <a:p>
            <a:r>
              <a:rPr lang="en-GB"/>
              <a:t>Years 4, 5 &amp; 6 – Monday 13th July 10:00am</a:t>
            </a:r>
          </a:p>
        </p:txBody>
      </p:sp>
    </p:spTree>
    <p:extLst>
      <p:ext uri="{BB962C8B-B14F-4D97-AF65-F5344CB8AC3E}">
        <p14:creationId xmlns:p14="http://schemas.microsoft.com/office/powerpoint/2010/main" val="4240336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9FE73-BE3D-7CC7-7CC2-E28E52436445}"/>
              </a:ext>
            </a:extLst>
          </p:cNvPr>
          <p:cNvSpPr>
            <a:spLocks noGrp="1"/>
          </p:cNvSpPr>
          <p:nvPr>
            <p:ph type="title"/>
          </p:nvPr>
        </p:nvSpPr>
        <p:spPr/>
        <p:txBody>
          <a:bodyPr/>
          <a:lstStyle/>
          <a:p>
            <a:r>
              <a:rPr lang="en-GB"/>
              <a:t>Topics</a:t>
            </a:r>
          </a:p>
        </p:txBody>
      </p:sp>
      <p:graphicFrame>
        <p:nvGraphicFramePr>
          <p:cNvPr id="4" name="Table 3">
            <a:extLst>
              <a:ext uri="{FF2B5EF4-FFF2-40B4-BE49-F238E27FC236}">
                <a16:creationId xmlns:a16="http://schemas.microsoft.com/office/drawing/2014/main" id="{1FB3EACA-D146-DF84-496A-7A3AB9D43992}"/>
              </a:ext>
            </a:extLst>
          </p:cNvPr>
          <p:cNvGraphicFramePr>
            <a:graphicFrameLocks noGrp="1"/>
          </p:cNvGraphicFramePr>
          <p:nvPr>
            <p:extLst>
              <p:ext uri="{D42A27DB-BD31-4B8C-83A1-F6EECF244321}">
                <p14:modId xmlns:p14="http://schemas.microsoft.com/office/powerpoint/2010/main" val="2029244279"/>
              </p:ext>
            </p:extLst>
          </p:nvPr>
        </p:nvGraphicFramePr>
        <p:xfrm>
          <a:off x="3585307" y="781538"/>
          <a:ext cx="7956963" cy="5223404"/>
        </p:xfrm>
        <a:graphic>
          <a:graphicData uri="http://schemas.openxmlformats.org/drawingml/2006/table">
            <a:tbl>
              <a:tblPr firstRow="1" bandRow="1">
                <a:tableStyleId>{5C22544A-7EE6-4342-B048-85BDC9FD1C3A}</a:tableStyleId>
              </a:tblPr>
              <a:tblGrid>
                <a:gridCol w="1894416">
                  <a:extLst>
                    <a:ext uri="{9D8B030D-6E8A-4147-A177-3AD203B41FA5}">
                      <a16:colId xmlns:a16="http://schemas.microsoft.com/office/drawing/2014/main" val="2905570911"/>
                    </a:ext>
                  </a:extLst>
                </a:gridCol>
                <a:gridCol w="6062547">
                  <a:extLst>
                    <a:ext uri="{9D8B030D-6E8A-4147-A177-3AD203B41FA5}">
                      <a16:colId xmlns:a16="http://schemas.microsoft.com/office/drawing/2014/main" val="1478827106"/>
                    </a:ext>
                  </a:extLst>
                </a:gridCol>
              </a:tblGrid>
              <a:tr h="1748684">
                <a:tc>
                  <a:txBody>
                    <a:bodyPr/>
                    <a:lstStyle/>
                    <a:p>
                      <a:r>
                        <a:rPr lang="en-GB"/>
                        <a:t>Autumn</a:t>
                      </a:r>
                    </a:p>
                  </a:txBody>
                  <a:tcPr/>
                </a:tc>
                <a:tc>
                  <a:txBody>
                    <a:bodyPr/>
                    <a:lstStyle/>
                    <a:p>
                      <a:r>
                        <a:rPr lang="en-GB"/>
                        <a:t>Science – Light</a:t>
                      </a:r>
                      <a:endParaRPr lang="en-US"/>
                    </a:p>
                    <a:p>
                      <a:pPr lvl="0">
                        <a:buNone/>
                      </a:pPr>
                      <a:r>
                        <a:rPr lang="en-GB"/>
                        <a:t>History – What can the census tell us about the local areas?</a:t>
                      </a:r>
                    </a:p>
                    <a:p>
                      <a:pPr lvl="0">
                        <a:buNone/>
                      </a:pPr>
                      <a:endParaRPr lang="en-GB"/>
                    </a:p>
                    <a:p>
                      <a:pPr lvl="0">
                        <a:buNone/>
                      </a:pPr>
                      <a:r>
                        <a:rPr lang="en-GB"/>
                        <a:t>Science – Electricity</a:t>
                      </a:r>
                    </a:p>
                    <a:p>
                      <a:pPr lvl="0">
                        <a:buNone/>
                      </a:pPr>
                      <a:r>
                        <a:rPr lang="en-GB"/>
                        <a:t>Geography – Why does the population change?</a:t>
                      </a:r>
                    </a:p>
                    <a:p>
                      <a:pPr lvl="0">
                        <a:buNone/>
                      </a:pPr>
                      <a:endParaRPr lang="en-GB"/>
                    </a:p>
                  </a:txBody>
                  <a:tcPr/>
                </a:tc>
                <a:extLst>
                  <a:ext uri="{0D108BD9-81ED-4DB2-BD59-A6C34878D82A}">
                    <a16:rowId xmlns:a16="http://schemas.microsoft.com/office/drawing/2014/main" val="2298552667"/>
                  </a:ext>
                </a:extLst>
              </a:tr>
              <a:tr h="1569338">
                <a:tc>
                  <a:txBody>
                    <a:bodyPr/>
                    <a:lstStyle/>
                    <a:p>
                      <a:r>
                        <a:rPr lang="en-GB"/>
                        <a:t>Spring</a:t>
                      </a:r>
                    </a:p>
                  </a:txBody>
                  <a:tcPr/>
                </a:tc>
                <a:tc>
                  <a:txBody>
                    <a:bodyPr/>
                    <a:lstStyle/>
                    <a:p>
                      <a:r>
                        <a:rPr lang="en-GB"/>
                        <a:t>Science – Circulatory system</a:t>
                      </a:r>
                    </a:p>
                    <a:p>
                      <a:pPr lvl="0">
                        <a:buNone/>
                      </a:pPr>
                      <a:r>
                        <a:rPr lang="en-GB"/>
                        <a:t>History – What was the impact of World War 2 on the people of Britain?</a:t>
                      </a:r>
                    </a:p>
                    <a:p>
                      <a:pPr lvl="0">
                        <a:buNone/>
                      </a:pPr>
                      <a:endParaRPr lang="en-GB"/>
                    </a:p>
                    <a:p>
                      <a:pPr lvl="0">
                        <a:buNone/>
                      </a:pPr>
                      <a:r>
                        <a:rPr lang="en-GB"/>
                        <a:t>Science - </a:t>
                      </a:r>
                      <a:r>
                        <a:rPr lang="en-GB" sz="1800" b="0" i="0" u="none" strike="noStrike" noProof="0">
                          <a:solidFill>
                            <a:srgbClr val="000000"/>
                          </a:solidFill>
                          <a:latin typeface="Corbel"/>
                        </a:rPr>
                        <a:t>Circulatory system</a:t>
                      </a:r>
                    </a:p>
                    <a:p>
                      <a:pPr lvl="0">
                        <a:buNone/>
                      </a:pPr>
                      <a:r>
                        <a:rPr lang="en-GB"/>
                        <a:t>Geography – Where does energy come from?</a:t>
                      </a:r>
                    </a:p>
                  </a:txBody>
                  <a:tcPr/>
                </a:tc>
                <a:extLst>
                  <a:ext uri="{0D108BD9-81ED-4DB2-BD59-A6C34878D82A}">
                    <a16:rowId xmlns:a16="http://schemas.microsoft.com/office/drawing/2014/main" val="3405904834"/>
                  </a:ext>
                </a:extLst>
              </a:tr>
              <a:tr h="1569338">
                <a:tc>
                  <a:txBody>
                    <a:bodyPr/>
                    <a:lstStyle/>
                    <a:p>
                      <a:r>
                        <a:rPr lang="en-GB"/>
                        <a:t>Summer</a:t>
                      </a:r>
                    </a:p>
                  </a:txBody>
                  <a:tcPr/>
                </a:tc>
                <a:tc>
                  <a:txBody>
                    <a:bodyPr/>
                    <a:lstStyle/>
                    <a:p>
                      <a:r>
                        <a:rPr lang="en-GB"/>
                        <a:t>Science – Classification</a:t>
                      </a:r>
                    </a:p>
                    <a:p>
                      <a:pPr lvl="0">
                        <a:buNone/>
                      </a:pPr>
                      <a:r>
                        <a:rPr lang="en-GB"/>
                        <a:t>History – What was the Sikh Empire?</a:t>
                      </a:r>
                    </a:p>
                    <a:p>
                      <a:pPr lvl="0">
                        <a:buNone/>
                      </a:pPr>
                      <a:endParaRPr lang="en-GB"/>
                    </a:p>
                    <a:p>
                      <a:pPr lvl="0">
                        <a:buNone/>
                      </a:pPr>
                      <a:r>
                        <a:rPr lang="en-GB"/>
                        <a:t>Science – Evolution and inheritance</a:t>
                      </a:r>
                    </a:p>
                    <a:p>
                      <a:pPr lvl="0">
                        <a:buNone/>
                      </a:pPr>
                      <a:r>
                        <a:rPr lang="en-GB"/>
                        <a:t>Geography – Can I carry out an independent fieldwork enquiry?</a:t>
                      </a:r>
                    </a:p>
                  </a:txBody>
                  <a:tcPr/>
                </a:tc>
                <a:extLst>
                  <a:ext uri="{0D108BD9-81ED-4DB2-BD59-A6C34878D82A}">
                    <a16:rowId xmlns:a16="http://schemas.microsoft.com/office/drawing/2014/main" val="1943807981"/>
                  </a:ext>
                </a:extLst>
              </a:tr>
            </a:tbl>
          </a:graphicData>
        </a:graphic>
      </p:graphicFrame>
    </p:spTree>
    <p:extLst>
      <p:ext uri="{BB962C8B-B14F-4D97-AF65-F5344CB8AC3E}">
        <p14:creationId xmlns:p14="http://schemas.microsoft.com/office/powerpoint/2010/main" val="2968903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2E3158-654B-2EE6-8B38-56D8D16BC78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9F5D7F-1BBC-4096-ADA7-AA9C9E4D2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6D370DD-716B-4528-B475-331F84CEA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3"/>
            <a:ext cx="7052486"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AE8677-F0DE-7532-92BC-AA23547EBD75}"/>
              </a:ext>
            </a:extLst>
          </p:cNvPr>
          <p:cNvSpPr>
            <a:spLocks noGrp="1"/>
          </p:cNvSpPr>
          <p:nvPr>
            <p:ph type="title"/>
          </p:nvPr>
        </p:nvSpPr>
        <p:spPr>
          <a:xfrm>
            <a:off x="289248" y="557222"/>
            <a:ext cx="6451110" cy="1255469"/>
          </a:xfrm>
        </p:spPr>
        <p:txBody>
          <a:bodyPr>
            <a:normAutofit/>
          </a:bodyPr>
          <a:lstStyle/>
          <a:p>
            <a:r>
              <a:rPr lang="en-GB" b="1" u="sng">
                <a:latin typeface="Calibri Light"/>
                <a:ea typeface="Calibri Light"/>
                <a:cs typeface="Calibri Light"/>
              </a:rPr>
              <a:t>What is No Outsiders?</a:t>
            </a:r>
            <a:endParaRPr lang="en-US"/>
          </a:p>
        </p:txBody>
      </p:sp>
      <p:sp>
        <p:nvSpPr>
          <p:cNvPr id="3" name="Content Placeholder 2">
            <a:extLst>
              <a:ext uri="{FF2B5EF4-FFF2-40B4-BE49-F238E27FC236}">
                <a16:creationId xmlns:a16="http://schemas.microsoft.com/office/drawing/2014/main" id="{8C8D744B-6943-C5E1-8340-A6B77FF6BD04}"/>
              </a:ext>
            </a:extLst>
          </p:cNvPr>
          <p:cNvSpPr>
            <a:spLocks noGrp="1"/>
          </p:cNvSpPr>
          <p:nvPr>
            <p:ph idx="1"/>
          </p:nvPr>
        </p:nvSpPr>
        <p:spPr>
          <a:xfrm>
            <a:off x="289248" y="2510395"/>
            <a:ext cx="6451109" cy="3274586"/>
          </a:xfrm>
        </p:spPr>
        <p:txBody>
          <a:bodyPr vert="horz" lIns="91440" tIns="45720" rIns="91440" bIns="45720" rtlCol="0" anchor="t">
            <a:normAutofit/>
          </a:bodyPr>
          <a:lstStyle/>
          <a:p>
            <a:endParaRPr lang="en-GB">
              <a:solidFill>
                <a:srgbClr val="FFFFFF"/>
              </a:solidFill>
              <a:latin typeface="Gill Sans MT"/>
              <a:cs typeface="Arial"/>
            </a:endParaRPr>
          </a:p>
          <a:p>
            <a:endParaRPr lang="en-GB">
              <a:solidFill>
                <a:srgbClr val="FFFFFF"/>
              </a:solidFill>
              <a:latin typeface="Gill Sans MT"/>
            </a:endParaRPr>
          </a:p>
        </p:txBody>
      </p:sp>
      <p:pic>
        <p:nvPicPr>
          <p:cNvPr id="4" name="Picture 3">
            <a:extLst>
              <a:ext uri="{FF2B5EF4-FFF2-40B4-BE49-F238E27FC236}">
                <a16:creationId xmlns:a16="http://schemas.microsoft.com/office/drawing/2014/main" id="{D62826DD-0E5C-7D6C-CD7B-8A14498771B9}"/>
              </a:ext>
            </a:extLst>
          </p:cNvPr>
          <p:cNvPicPr>
            <a:picLocks noChangeAspect="1"/>
          </p:cNvPicPr>
          <p:nvPr/>
        </p:nvPicPr>
        <p:blipFill>
          <a:blip r:embed="rId2"/>
          <a:stretch>
            <a:fillRect/>
          </a:stretch>
        </p:blipFill>
        <p:spPr>
          <a:xfrm>
            <a:off x="7552944" y="2081809"/>
            <a:ext cx="3778286" cy="2684937"/>
          </a:xfrm>
          <a:prstGeom prst="rect">
            <a:avLst/>
          </a:prstGeom>
        </p:spPr>
      </p:pic>
      <p:sp>
        <p:nvSpPr>
          <p:cNvPr id="13" name="Rectangle 12">
            <a:extLst>
              <a:ext uri="{FF2B5EF4-FFF2-40B4-BE49-F238E27FC236}">
                <a16:creationId xmlns:a16="http://schemas.microsoft.com/office/drawing/2014/main" id="{E79D076F-656A-4CD9-83AD-AF8F4B28C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6" name="TextBox 5">
            <a:extLst>
              <a:ext uri="{FF2B5EF4-FFF2-40B4-BE49-F238E27FC236}">
                <a16:creationId xmlns:a16="http://schemas.microsoft.com/office/drawing/2014/main" id="{B2BC849A-8EF0-5F93-CE97-7C7432DFA114}"/>
              </a:ext>
            </a:extLst>
          </p:cNvPr>
          <p:cNvSpPr txBox="1"/>
          <p:nvPr/>
        </p:nvSpPr>
        <p:spPr>
          <a:xfrm>
            <a:off x="132862" y="1549400"/>
            <a:ext cx="6787661"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latin typeface="Calibri"/>
              </a:rPr>
              <a:t>We all want our children to feel wanted and included.  To feel like they belong. This needs to be taught.</a:t>
            </a:r>
            <a:endParaRPr lang="en-GB" sz="2400">
              <a:latin typeface="Calibri"/>
              <a:ea typeface="Calibri"/>
              <a:cs typeface="Calibri"/>
            </a:endParaRPr>
          </a:p>
          <a:p>
            <a:endParaRPr lang="en-GB" sz="2400">
              <a:latin typeface="Calibri"/>
              <a:ea typeface="Calibri"/>
              <a:cs typeface="Calibri"/>
            </a:endParaRPr>
          </a:p>
          <a:p>
            <a:endParaRPr lang="en-GB" sz="2400">
              <a:latin typeface="Calibri"/>
              <a:ea typeface="Calibri"/>
              <a:cs typeface="Calibri"/>
            </a:endParaRPr>
          </a:p>
          <a:p>
            <a:r>
              <a:rPr lang="en-GB" sz="2400">
                <a:latin typeface="Calibri"/>
                <a:ea typeface="Calibri"/>
                <a:cs typeface="Calibri"/>
              </a:rPr>
              <a:t>It aims to teach that difference is not a barrier to friendship but is something positive that make us all unique. It aims to help children to explore differences and enable them to feel proud of who they are, to know that they are accepted without judgement, and to realise that they do not have to change in order to ‘fit in’.</a:t>
            </a:r>
          </a:p>
          <a:p>
            <a:endParaRPr lang="en-GB" sz="2400">
              <a:latin typeface="Calibri"/>
              <a:ea typeface="Calibri"/>
              <a:cs typeface="Calibri"/>
            </a:endParaRPr>
          </a:p>
        </p:txBody>
      </p:sp>
    </p:spTree>
    <p:extLst>
      <p:ext uri="{BB962C8B-B14F-4D97-AF65-F5344CB8AC3E}">
        <p14:creationId xmlns:p14="http://schemas.microsoft.com/office/powerpoint/2010/main" val="4120244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DCC94D-9A4E-EF8E-5E13-E7B68B7B6F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8FF078-6B7B-B3C1-C481-D9D80FDABA4A}"/>
              </a:ext>
            </a:extLst>
          </p:cNvPr>
          <p:cNvSpPr>
            <a:spLocks noGrp="1"/>
          </p:cNvSpPr>
          <p:nvPr>
            <p:ph type="title"/>
          </p:nvPr>
        </p:nvSpPr>
        <p:spPr>
          <a:xfrm>
            <a:off x="252919" y="1123837"/>
            <a:ext cx="2947482" cy="4601183"/>
          </a:xfrm>
        </p:spPr>
        <p:txBody>
          <a:bodyPr>
            <a:normAutofit/>
          </a:bodyPr>
          <a:lstStyle/>
          <a:p>
            <a:r>
              <a:rPr lang="en-GB"/>
              <a:t>SATS</a:t>
            </a:r>
          </a:p>
        </p:txBody>
      </p:sp>
      <p:sp>
        <p:nvSpPr>
          <p:cNvPr id="3" name="Content Placeholder 2">
            <a:extLst>
              <a:ext uri="{FF2B5EF4-FFF2-40B4-BE49-F238E27FC236}">
                <a16:creationId xmlns:a16="http://schemas.microsoft.com/office/drawing/2014/main" id="{26800B4E-1930-DBF9-C490-B8D780892131}"/>
              </a:ext>
            </a:extLst>
          </p:cNvPr>
          <p:cNvSpPr>
            <a:spLocks noGrp="1"/>
          </p:cNvSpPr>
          <p:nvPr>
            <p:ph idx="1"/>
          </p:nvPr>
        </p:nvSpPr>
        <p:spPr>
          <a:xfrm>
            <a:off x="3869268" y="864108"/>
            <a:ext cx="7315200" cy="2998765"/>
          </a:xfrm>
        </p:spPr>
        <p:txBody>
          <a:bodyPr vert="horz" lIns="91440" tIns="45720" rIns="91440" bIns="45720" rtlCol="0">
            <a:normAutofit/>
          </a:bodyPr>
          <a:lstStyle/>
          <a:p>
            <a:endParaRPr lang="en-GB">
              <a:latin typeface="Gill Sans MT"/>
              <a:cs typeface="Arial"/>
            </a:endParaRPr>
          </a:p>
          <a:p>
            <a:endParaRPr lang="en-GB">
              <a:latin typeface="Gill Sans MT"/>
            </a:endParaRPr>
          </a:p>
        </p:txBody>
      </p:sp>
      <p:pic>
        <p:nvPicPr>
          <p:cNvPr id="5" name="Picture 4" descr="A black and white text&#10;&#10;AI-generated content may be incorrect.">
            <a:extLst>
              <a:ext uri="{FF2B5EF4-FFF2-40B4-BE49-F238E27FC236}">
                <a16:creationId xmlns:a16="http://schemas.microsoft.com/office/drawing/2014/main" id="{4BB2D35F-4C5F-4EC3-6249-1DA263B7B0D1}"/>
              </a:ext>
            </a:extLst>
          </p:cNvPr>
          <p:cNvPicPr>
            <a:picLocks noChangeAspect="1"/>
          </p:cNvPicPr>
          <p:nvPr/>
        </p:nvPicPr>
        <p:blipFill>
          <a:blip r:embed="rId2"/>
          <a:stretch>
            <a:fillRect/>
          </a:stretch>
        </p:blipFill>
        <p:spPr>
          <a:xfrm>
            <a:off x="3562350" y="240337"/>
            <a:ext cx="8132233" cy="4469552"/>
          </a:xfrm>
          <a:prstGeom prst="rect">
            <a:avLst/>
          </a:prstGeom>
        </p:spPr>
      </p:pic>
      <p:pic>
        <p:nvPicPr>
          <p:cNvPr id="6" name="Picture 5" descr="A screenshot of a phone&#10;&#10;AI-generated content may be incorrect.">
            <a:extLst>
              <a:ext uri="{FF2B5EF4-FFF2-40B4-BE49-F238E27FC236}">
                <a16:creationId xmlns:a16="http://schemas.microsoft.com/office/drawing/2014/main" id="{0084ED5A-7F8F-A1A7-F6FA-A998812D9BB1}"/>
              </a:ext>
            </a:extLst>
          </p:cNvPr>
          <p:cNvPicPr>
            <a:picLocks noChangeAspect="1"/>
          </p:cNvPicPr>
          <p:nvPr/>
        </p:nvPicPr>
        <p:blipFill>
          <a:blip r:embed="rId3"/>
          <a:stretch>
            <a:fillRect/>
          </a:stretch>
        </p:blipFill>
        <p:spPr>
          <a:xfrm>
            <a:off x="4331123" y="4750466"/>
            <a:ext cx="6174316" cy="1958043"/>
          </a:xfrm>
          <a:prstGeom prst="rect">
            <a:avLst/>
          </a:prstGeom>
        </p:spPr>
      </p:pic>
    </p:spTree>
    <p:extLst>
      <p:ext uri="{BB962C8B-B14F-4D97-AF65-F5344CB8AC3E}">
        <p14:creationId xmlns:p14="http://schemas.microsoft.com/office/powerpoint/2010/main" val="4262221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631504" y="0"/>
            <a:ext cx="1605548" cy="2140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1420205" y="157767"/>
            <a:ext cx="8274775" cy="1313718"/>
          </a:xfrm>
          <a:solidFill>
            <a:schemeClr val="accent1">
              <a:lumMod val="60000"/>
              <a:lumOff val="40000"/>
            </a:schemeClr>
          </a:solidFill>
        </p:spPr>
        <p:txBody>
          <a:bodyPr>
            <a:noAutofit/>
          </a:bodyPr>
          <a:lstStyle/>
          <a:p>
            <a:r>
              <a:rPr lang="en-GB" sz="4800" b="1">
                <a:solidFill>
                  <a:schemeClr val="tx1"/>
                </a:solidFill>
                <a:latin typeface="Century Gothic"/>
              </a:rPr>
              <a:t>Have you considered being a school governor?</a:t>
            </a:r>
          </a:p>
        </p:txBody>
      </p:sp>
      <p:sp>
        <p:nvSpPr>
          <p:cNvPr id="3" name="Subtitle 2"/>
          <p:cNvSpPr>
            <a:spLocks noGrp="1"/>
          </p:cNvSpPr>
          <p:nvPr>
            <p:ph type="subTitle" idx="1"/>
          </p:nvPr>
        </p:nvSpPr>
        <p:spPr>
          <a:xfrm>
            <a:off x="119065" y="1583639"/>
            <a:ext cx="8964485" cy="4304387"/>
          </a:xfrm>
        </p:spPr>
        <p:txBody>
          <a:bodyPr>
            <a:noAutofit/>
          </a:bodyPr>
          <a:lstStyle/>
          <a:p>
            <a:r>
              <a:rPr lang="en-GB" sz="2000">
                <a:solidFill>
                  <a:srgbClr val="002060"/>
                </a:solidFill>
              </a:rPr>
              <a:t>Would you like to help shape the future for the next generation?</a:t>
            </a:r>
          </a:p>
          <a:p>
            <a:r>
              <a:rPr lang="en-GB" sz="2000">
                <a:solidFill>
                  <a:srgbClr val="002060"/>
                </a:solidFill>
              </a:rPr>
              <a:t>Do you have a valuable/professional skill you can offer?</a:t>
            </a:r>
          </a:p>
          <a:p>
            <a:r>
              <a:rPr lang="en-GB" sz="2000">
                <a:solidFill>
                  <a:srgbClr val="002060"/>
                </a:solidFill>
              </a:rPr>
              <a:t>Are you committed to contributing to your local community?</a:t>
            </a:r>
          </a:p>
          <a:p>
            <a:r>
              <a:rPr lang="en-GB" sz="2000" b="1">
                <a:solidFill>
                  <a:schemeClr val="tx2"/>
                </a:solidFill>
              </a:rPr>
              <a:t>If you answer YES to any of the above, please get in touch</a:t>
            </a:r>
          </a:p>
          <a:p>
            <a:endParaRPr lang="en-GB" sz="2000"/>
          </a:p>
          <a:p>
            <a:r>
              <a:rPr lang="en-GB" sz="2000">
                <a:solidFill>
                  <a:srgbClr val="002060"/>
                </a:solidFill>
              </a:rPr>
              <a:t>We are keen to recruit governors who reflect our diverse community and the school </a:t>
            </a:r>
          </a:p>
          <a:p>
            <a:r>
              <a:rPr lang="en-GB" sz="2000">
                <a:solidFill>
                  <a:srgbClr val="002060"/>
                </a:solidFill>
              </a:rPr>
              <a:t>We welcome anyone who is interested in school governance, but especially those with skills and expertise in </a:t>
            </a:r>
            <a:r>
              <a:rPr lang="en-GB" sz="2000" b="1">
                <a:solidFill>
                  <a:srgbClr val="002060"/>
                </a:solidFill>
              </a:rPr>
              <a:t>health &amp; safety, communications, social care and education. </a:t>
            </a:r>
          </a:p>
          <a:p>
            <a:endParaRPr lang="en-GB" sz="2000">
              <a:solidFill>
                <a:srgbClr val="002060"/>
              </a:solidFill>
            </a:endParaRPr>
          </a:p>
          <a:p>
            <a:r>
              <a:rPr lang="en-GB" sz="2000">
                <a:solidFill>
                  <a:srgbClr val="002060"/>
                </a:solidFill>
              </a:rPr>
              <a:t>All new governors with full training and support</a:t>
            </a:r>
          </a:p>
          <a:p>
            <a:endParaRPr lang="en-GB" sz="1600">
              <a:solidFill>
                <a:srgbClr val="002060"/>
              </a:solidFill>
            </a:endParaRPr>
          </a:p>
        </p:txBody>
      </p:sp>
      <p:sp>
        <p:nvSpPr>
          <p:cNvPr id="5" name="Rounded Rectangle 4"/>
          <p:cNvSpPr/>
          <p:nvPr/>
        </p:nvSpPr>
        <p:spPr>
          <a:xfrm>
            <a:off x="7094747" y="2129511"/>
            <a:ext cx="4971674" cy="74436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002060"/>
                </a:solidFill>
              </a:rPr>
              <a:t>Please get in touch if interested to</a:t>
            </a:r>
          </a:p>
          <a:p>
            <a:pPr algn="ctr"/>
            <a:r>
              <a:rPr lang="en-GB" b="1">
                <a:solidFill>
                  <a:srgbClr val="002060"/>
                </a:solidFill>
              </a:rPr>
              <a:t>admin@fairlands.herts.sch.uk </a:t>
            </a:r>
          </a:p>
        </p:txBody>
      </p:sp>
      <p:sp>
        <p:nvSpPr>
          <p:cNvPr id="6" name="TextBox 5">
            <a:extLst>
              <a:ext uri="{FF2B5EF4-FFF2-40B4-BE49-F238E27FC236}">
                <a16:creationId xmlns:a16="http://schemas.microsoft.com/office/drawing/2014/main" id="{94E93271-D508-54B0-5ADD-D91470478D17}"/>
              </a:ext>
            </a:extLst>
          </p:cNvPr>
          <p:cNvSpPr txBox="1"/>
          <p:nvPr/>
        </p:nvSpPr>
        <p:spPr>
          <a:xfrm>
            <a:off x="3049172" y="3156411"/>
            <a:ext cx="6098344" cy="369332"/>
          </a:xfrm>
          <a:prstGeom prst="rect">
            <a:avLst/>
          </a:prstGeom>
          <a:noFill/>
        </p:spPr>
        <p:txBody>
          <a:bodyPr wrap="square">
            <a:spAutoFit/>
          </a:bodyPr>
          <a:lstStyle/>
          <a:p>
            <a:r>
              <a:rPr lang="en-GB"/>
              <a:t> </a:t>
            </a:r>
          </a:p>
        </p:txBody>
      </p:sp>
    </p:spTree>
    <p:extLst>
      <p:ext uri="{BB962C8B-B14F-4D97-AF65-F5344CB8AC3E}">
        <p14:creationId xmlns:p14="http://schemas.microsoft.com/office/powerpoint/2010/main" val="1362528650"/>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17E9F6A5F7764ABF085CF59AD9C2D6" ma:contentTypeVersion="16" ma:contentTypeDescription="Create a new document." ma:contentTypeScope="" ma:versionID="f2368d07d33e6cc46ced183eeabc68bc">
  <xsd:schema xmlns:xsd="http://www.w3.org/2001/XMLSchema" xmlns:xs="http://www.w3.org/2001/XMLSchema" xmlns:p="http://schemas.microsoft.com/office/2006/metadata/properties" xmlns:ns2="c3d71629-36e6-48d0-9457-4309ec90049c" xmlns:ns3="42ca5807-4585-483c-9f8e-1cb4dcb5f669" targetNamespace="http://schemas.microsoft.com/office/2006/metadata/properties" ma:root="true" ma:fieldsID="b68b6452cb9b48d3936ad4158001d6f9" ns2:_="" ns3:_="">
    <xsd:import namespace="c3d71629-36e6-48d0-9457-4309ec90049c"/>
    <xsd:import namespace="42ca5807-4585-483c-9f8e-1cb4dcb5f66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d71629-36e6-48d0-9457-4309ec9004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690a2cf-6928-4d55-b542-8e991771df9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2ca5807-4585-483c-9f8e-1cb4dcb5f66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4de0c2d-3921-4dea-9996-047e048329fe}" ma:internalName="TaxCatchAll" ma:showField="CatchAllData" ma:web="42ca5807-4585-483c-9f8e-1cb4dcb5f66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2ca5807-4585-483c-9f8e-1cb4dcb5f669" xsi:nil="true"/>
    <lcf76f155ced4ddcb4097134ff3c332f xmlns="c3d71629-36e6-48d0-9457-4309ec90049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0B7011-DC2C-4293-94C8-8ECD0C9CA81B}">
  <ds:schemaRefs>
    <ds:schemaRef ds:uri="42ca5807-4585-483c-9f8e-1cb4dcb5f669"/>
    <ds:schemaRef ds:uri="c3d71629-36e6-48d0-9457-4309ec90049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8B003DD-A333-483C-9602-F8742B2D1CE0}">
  <ds:schemaRefs>
    <ds:schemaRef ds:uri="42ca5807-4585-483c-9f8e-1cb4dcb5f669"/>
    <ds:schemaRef ds:uri="c3d71629-36e6-48d0-9457-4309ec90049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BB131B7-21E7-4FA8-B0C3-2EEBD227E7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21</Slides>
  <Notes>15</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Frame</vt:lpstr>
      <vt:lpstr>Welcome to Fairlands Primary School New to Year 6 transition meeting</vt:lpstr>
      <vt:lpstr>Meet the team…</vt:lpstr>
      <vt:lpstr>Meet our Year 6 teaching team  </vt:lpstr>
      <vt:lpstr>Meet the leadership team  </vt:lpstr>
      <vt:lpstr>Start and end of the day – Year 6  </vt:lpstr>
      <vt:lpstr>Walking home – Year 6 </vt:lpstr>
      <vt:lpstr>Mobile Phones</vt:lpstr>
      <vt:lpstr>How we communicate with you</vt:lpstr>
      <vt:lpstr>Homework</vt:lpstr>
      <vt:lpstr>PowerPoint Presentation</vt:lpstr>
      <vt:lpstr>Lunchtime offer</vt:lpstr>
      <vt:lpstr>Healthy lunch</vt:lpstr>
      <vt:lpstr>PowerPoint Presentation</vt:lpstr>
      <vt:lpstr>Break time arrangements</vt:lpstr>
      <vt:lpstr>Medical Information</vt:lpstr>
      <vt:lpstr>Health and medical</vt:lpstr>
      <vt:lpstr>PowerPoint Presentation</vt:lpstr>
      <vt:lpstr>Topics</vt:lpstr>
      <vt:lpstr>What is No Outsiders?</vt:lpstr>
      <vt:lpstr>SATS</vt:lpstr>
      <vt:lpstr>Have you considered being a school governor?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Fairlands Primary School &amp; Nursery</dc:title>
  <dc:creator>Satinder Sembi</dc:creator>
  <cp:revision>1</cp:revision>
  <dcterms:created xsi:type="dcterms:W3CDTF">2020-07-04T17:28:20Z</dcterms:created>
  <dcterms:modified xsi:type="dcterms:W3CDTF">2026-07-09T14:09:51Z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0x0101004D17E9F6A5F7764ABF085CF59AD9C2D6</vt:lpwstr>
  </property>
  <property fmtid="{D5CDD505-2E9C-101B-9397-08002B2CF9AE}" pid="3" name="Order">
    <vt:r8>11447200</vt:r8>
  </property>
  <property fmtid="{D5CDD505-2E9C-101B-9397-08002B2CF9AE}" pid="4" name="MediaServiceImageTags">
    <vt:lpwstr/>
  </property>
</Properties>
</file>