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 id="2147483852" r:id="rId5"/>
  </p:sldMasterIdLst>
  <p:notesMasterIdLst>
    <p:notesMasterId r:id="rId36"/>
  </p:notesMasterIdLst>
  <p:sldIdLst>
    <p:sldId id="256" r:id="rId6"/>
    <p:sldId id="270" r:id="rId7"/>
    <p:sldId id="410" r:id="rId8"/>
    <p:sldId id="411" r:id="rId9"/>
    <p:sldId id="328" r:id="rId10"/>
    <p:sldId id="412" r:id="rId11"/>
    <p:sldId id="405" r:id="rId12"/>
    <p:sldId id="351" r:id="rId13"/>
    <p:sldId id="393" r:id="rId14"/>
    <p:sldId id="408" r:id="rId15"/>
    <p:sldId id="345" r:id="rId16"/>
    <p:sldId id="416" r:id="rId17"/>
    <p:sldId id="399" r:id="rId18"/>
    <p:sldId id="413" r:id="rId19"/>
    <p:sldId id="341" r:id="rId20"/>
    <p:sldId id="406" r:id="rId21"/>
    <p:sldId id="385" r:id="rId22"/>
    <p:sldId id="356" r:id="rId23"/>
    <p:sldId id="338" r:id="rId24"/>
    <p:sldId id="376" r:id="rId25"/>
    <p:sldId id="414" r:id="rId26"/>
    <p:sldId id="377" r:id="rId27"/>
    <p:sldId id="390" r:id="rId28"/>
    <p:sldId id="337" r:id="rId29"/>
    <p:sldId id="397" r:id="rId30"/>
    <p:sldId id="387" r:id="rId31"/>
    <p:sldId id="415" r:id="rId32"/>
    <p:sldId id="400" r:id="rId33"/>
    <p:sldId id="407" r:id="rId34"/>
    <p:sldId id="353"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C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CE9D27-76C4-4B98-8714-D5D8AE3C7517}" v="20" dt="2026-07-08T09:54:37.1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Tweeddell" userId="6e0b6d09-7139-4ea5-869b-beea8a40ec5d" providerId="ADAL" clId="{7BD0297F-AE33-4DFA-93F5-D5C0F7704E89}"/>
    <pc:docChg chg="undo custSel addSld delSld modSld sldOrd">
      <pc:chgData name="Ben Tweeddell" userId="6e0b6d09-7139-4ea5-869b-beea8a40ec5d" providerId="ADAL" clId="{7BD0297F-AE33-4DFA-93F5-D5C0F7704E89}" dt="2026-07-08T11:19:45.709" v="769" actId="20577"/>
      <pc:docMkLst>
        <pc:docMk/>
      </pc:docMkLst>
      <pc:sldChg chg="delSp modSp add del mod ord">
        <pc:chgData name="Ben Tweeddell" userId="6e0b6d09-7139-4ea5-869b-beea8a40ec5d" providerId="ADAL" clId="{7BD0297F-AE33-4DFA-93F5-D5C0F7704E89}" dt="2026-07-08T09:13:49.980" v="254" actId="47"/>
        <pc:sldMkLst>
          <pc:docMk/>
          <pc:sldMk cId="1733160931" sldId="310"/>
        </pc:sldMkLst>
        <pc:spChg chg="mod">
          <ac:chgData name="Ben Tweeddell" userId="6e0b6d09-7139-4ea5-869b-beea8a40ec5d" providerId="ADAL" clId="{7BD0297F-AE33-4DFA-93F5-D5C0F7704E89}" dt="2026-07-08T08:53:32.168" v="1" actId="20577"/>
          <ac:spMkLst>
            <pc:docMk/>
            <pc:sldMk cId="1733160931" sldId="310"/>
            <ac:spMk id="2" creationId="{D33E97F4-7FDF-4746-B7F9-52D4C26461CC}"/>
          </ac:spMkLst>
        </pc:spChg>
        <pc:spChg chg="del">
          <ac:chgData name="Ben Tweeddell" userId="6e0b6d09-7139-4ea5-869b-beea8a40ec5d" providerId="ADAL" clId="{7BD0297F-AE33-4DFA-93F5-D5C0F7704E89}" dt="2026-07-08T08:59:55.269" v="124" actId="478"/>
          <ac:spMkLst>
            <pc:docMk/>
            <pc:sldMk cId="1733160931" sldId="310"/>
            <ac:spMk id="5" creationId="{7A3095BA-208E-A8E4-F91C-EF04E696E910}"/>
          </ac:spMkLst>
        </pc:spChg>
        <pc:spChg chg="del">
          <ac:chgData name="Ben Tweeddell" userId="6e0b6d09-7139-4ea5-869b-beea8a40ec5d" providerId="ADAL" clId="{7BD0297F-AE33-4DFA-93F5-D5C0F7704E89}" dt="2026-07-08T08:59:57.218" v="125" actId="478"/>
          <ac:spMkLst>
            <pc:docMk/>
            <pc:sldMk cId="1733160931" sldId="310"/>
            <ac:spMk id="7" creationId="{67006F6A-3179-8304-F748-5021178409FF}"/>
          </ac:spMkLst>
        </pc:spChg>
        <pc:spChg chg="del mod">
          <ac:chgData name="Ben Tweeddell" userId="6e0b6d09-7139-4ea5-869b-beea8a40ec5d" providerId="ADAL" clId="{7BD0297F-AE33-4DFA-93F5-D5C0F7704E89}" dt="2026-07-08T08:59:37.832" v="116" actId="478"/>
          <ac:spMkLst>
            <pc:docMk/>
            <pc:sldMk cId="1733160931" sldId="310"/>
            <ac:spMk id="15" creationId="{F7103494-C8CC-0349-E92F-2163FC37A20E}"/>
          </ac:spMkLst>
        </pc:spChg>
        <pc:spChg chg="del">
          <ac:chgData name="Ben Tweeddell" userId="6e0b6d09-7139-4ea5-869b-beea8a40ec5d" providerId="ADAL" clId="{7BD0297F-AE33-4DFA-93F5-D5C0F7704E89}" dt="2026-07-08T08:59:40.008" v="117" actId="478"/>
          <ac:spMkLst>
            <pc:docMk/>
            <pc:sldMk cId="1733160931" sldId="310"/>
            <ac:spMk id="16" creationId="{5F6F0C85-9234-9545-B416-518C3060942E}"/>
          </ac:spMkLst>
        </pc:spChg>
        <pc:spChg chg="del">
          <ac:chgData name="Ben Tweeddell" userId="6e0b6d09-7139-4ea5-869b-beea8a40ec5d" providerId="ADAL" clId="{7BD0297F-AE33-4DFA-93F5-D5C0F7704E89}" dt="2026-07-08T08:59:42.024" v="118" actId="478"/>
          <ac:spMkLst>
            <pc:docMk/>
            <pc:sldMk cId="1733160931" sldId="310"/>
            <ac:spMk id="17" creationId="{C13E6B1F-BB98-83AE-EBAB-25C945FABBA9}"/>
          </ac:spMkLst>
        </pc:spChg>
        <pc:spChg chg="del">
          <ac:chgData name="Ben Tweeddell" userId="6e0b6d09-7139-4ea5-869b-beea8a40ec5d" providerId="ADAL" clId="{7BD0297F-AE33-4DFA-93F5-D5C0F7704E89}" dt="2026-07-08T08:59:43.985" v="119" actId="478"/>
          <ac:spMkLst>
            <pc:docMk/>
            <pc:sldMk cId="1733160931" sldId="310"/>
            <ac:spMk id="18" creationId="{119B181F-9297-C08C-997B-8C1575BF0F37}"/>
          </ac:spMkLst>
        </pc:spChg>
        <pc:spChg chg="del">
          <ac:chgData name="Ben Tweeddell" userId="6e0b6d09-7139-4ea5-869b-beea8a40ec5d" providerId="ADAL" clId="{7BD0297F-AE33-4DFA-93F5-D5C0F7704E89}" dt="2026-07-08T08:59:49.325" v="121" actId="478"/>
          <ac:spMkLst>
            <pc:docMk/>
            <pc:sldMk cId="1733160931" sldId="310"/>
            <ac:spMk id="19" creationId="{7A3B6E8F-BC99-802F-E209-3107DA82E628}"/>
          </ac:spMkLst>
        </pc:spChg>
        <pc:spChg chg="del">
          <ac:chgData name="Ben Tweeddell" userId="6e0b6d09-7139-4ea5-869b-beea8a40ec5d" providerId="ADAL" clId="{7BD0297F-AE33-4DFA-93F5-D5C0F7704E89}" dt="2026-07-08T08:59:51.434" v="122" actId="478"/>
          <ac:spMkLst>
            <pc:docMk/>
            <pc:sldMk cId="1733160931" sldId="310"/>
            <ac:spMk id="20" creationId="{2D8CA0F2-0265-0B12-28C2-52F177909B8E}"/>
          </ac:spMkLst>
        </pc:spChg>
        <pc:spChg chg="del">
          <ac:chgData name="Ben Tweeddell" userId="6e0b6d09-7139-4ea5-869b-beea8a40ec5d" providerId="ADAL" clId="{7BD0297F-AE33-4DFA-93F5-D5C0F7704E89}" dt="2026-07-08T08:59:53.256" v="123" actId="478"/>
          <ac:spMkLst>
            <pc:docMk/>
            <pc:sldMk cId="1733160931" sldId="310"/>
            <ac:spMk id="21" creationId="{CD1BA9BB-C3CC-BC96-36D5-FE6E0CEBEF6E}"/>
          </ac:spMkLst>
        </pc:spChg>
        <pc:spChg chg="del">
          <ac:chgData name="Ben Tweeddell" userId="6e0b6d09-7139-4ea5-869b-beea8a40ec5d" providerId="ADAL" clId="{7BD0297F-AE33-4DFA-93F5-D5C0F7704E89}" dt="2026-07-08T08:59:46.224" v="120" actId="478"/>
          <ac:spMkLst>
            <pc:docMk/>
            <pc:sldMk cId="1733160931" sldId="310"/>
            <ac:spMk id="22" creationId="{C4772CEE-17D2-3365-0D79-C5D449A1DBDC}"/>
          </ac:spMkLst>
        </pc:spChg>
        <pc:picChg chg="del">
          <ac:chgData name="Ben Tweeddell" userId="6e0b6d09-7139-4ea5-869b-beea8a40ec5d" providerId="ADAL" clId="{7BD0297F-AE33-4DFA-93F5-D5C0F7704E89}" dt="2026-07-08T08:53:34.595" v="2" actId="478"/>
          <ac:picMkLst>
            <pc:docMk/>
            <pc:sldMk cId="1733160931" sldId="310"/>
            <ac:picMk id="3" creationId="{934826FA-F167-3181-AB0B-240DE63C9E15}"/>
          </ac:picMkLst>
        </pc:picChg>
        <pc:picChg chg="del">
          <ac:chgData name="Ben Tweeddell" userId="6e0b6d09-7139-4ea5-869b-beea8a40ec5d" providerId="ADAL" clId="{7BD0297F-AE33-4DFA-93F5-D5C0F7704E89}" dt="2026-07-08T08:53:35.485" v="3" actId="478"/>
          <ac:picMkLst>
            <pc:docMk/>
            <pc:sldMk cId="1733160931" sldId="310"/>
            <ac:picMk id="6" creationId="{81EFAE35-84BE-B4B1-552A-B0B0795402E2}"/>
          </ac:picMkLst>
        </pc:picChg>
        <pc:picChg chg="del">
          <ac:chgData name="Ben Tweeddell" userId="6e0b6d09-7139-4ea5-869b-beea8a40ec5d" providerId="ADAL" clId="{7BD0297F-AE33-4DFA-93F5-D5C0F7704E89}" dt="2026-07-08T08:53:41.639" v="11" actId="478"/>
          <ac:picMkLst>
            <pc:docMk/>
            <pc:sldMk cId="1733160931" sldId="310"/>
            <ac:picMk id="8" creationId="{6EAEC582-98DD-A537-6E97-77B21ADF8A52}"/>
          </ac:picMkLst>
        </pc:picChg>
        <pc:picChg chg="del">
          <ac:chgData name="Ben Tweeddell" userId="6e0b6d09-7139-4ea5-869b-beea8a40ec5d" providerId="ADAL" clId="{7BD0297F-AE33-4DFA-93F5-D5C0F7704E89}" dt="2026-07-08T08:53:39.004" v="7" actId="478"/>
          <ac:picMkLst>
            <pc:docMk/>
            <pc:sldMk cId="1733160931" sldId="310"/>
            <ac:picMk id="9" creationId="{E4E866A5-3CA9-B36E-B1B0-C95DC9B49051}"/>
          </ac:picMkLst>
        </pc:picChg>
        <pc:picChg chg="del">
          <ac:chgData name="Ben Tweeddell" userId="6e0b6d09-7139-4ea5-869b-beea8a40ec5d" providerId="ADAL" clId="{7BD0297F-AE33-4DFA-93F5-D5C0F7704E89}" dt="2026-07-08T08:53:36.238" v="4" actId="478"/>
          <ac:picMkLst>
            <pc:docMk/>
            <pc:sldMk cId="1733160931" sldId="310"/>
            <ac:picMk id="10" creationId="{15782AD7-7B50-6B7C-E20A-8A73696D02C5}"/>
          </ac:picMkLst>
        </pc:picChg>
        <pc:picChg chg="del">
          <ac:chgData name="Ben Tweeddell" userId="6e0b6d09-7139-4ea5-869b-beea8a40ec5d" providerId="ADAL" clId="{7BD0297F-AE33-4DFA-93F5-D5C0F7704E89}" dt="2026-07-08T08:53:41" v="10" actId="478"/>
          <ac:picMkLst>
            <pc:docMk/>
            <pc:sldMk cId="1733160931" sldId="310"/>
            <ac:picMk id="11" creationId="{8C11F9BA-85F9-29FF-2242-F292C9C03C46}"/>
          </ac:picMkLst>
        </pc:picChg>
        <pc:picChg chg="del">
          <ac:chgData name="Ben Tweeddell" userId="6e0b6d09-7139-4ea5-869b-beea8a40ec5d" providerId="ADAL" clId="{7BD0297F-AE33-4DFA-93F5-D5C0F7704E89}" dt="2026-07-08T08:53:40.313" v="9" actId="478"/>
          <ac:picMkLst>
            <pc:docMk/>
            <pc:sldMk cId="1733160931" sldId="310"/>
            <ac:picMk id="12" creationId="{EC90D4C7-E5E9-D71E-7B42-3B56EB87A53C}"/>
          </ac:picMkLst>
        </pc:picChg>
        <pc:picChg chg="del">
          <ac:chgData name="Ben Tweeddell" userId="6e0b6d09-7139-4ea5-869b-beea8a40ec5d" providerId="ADAL" clId="{7BD0297F-AE33-4DFA-93F5-D5C0F7704E89}" dt="2026-07-08T08:53:37.772" v="6" actId="478"/>
          <ac:picMkLst>
            <pc:docMk/>
            <pc:sldMk cId="1733160931" sldId="310"/>
            <ac:picMk id="13" creationId="{30215375-E169-2D5A-3B15-D0D31E01BC2F}"/>
          </ac:picMkLst>
        </pc:picChg>
        <pc:picChg chg="del">
          <ac:chgData name="Ben Tweeddell" userId="6e0b6d09-7139-4ea5-869b-beea8a40ec5d" providerId="ADAL" clId="{7BD0297F-AE33-4DFA-93F5-D5C0F7704E89}" dt="2026-07-08T08:53:37.021" v="5" actId="478"/>
          <ac:picMkLst>
            <pc:docMk/>
            <pc:sldMk cId="1733160931" sldId="310"/>
            <ac:picMk id="14" creationId="{DD8CB64E-36A7-FB68-F465-286BD0ACAE83}"/>
          </ac:picMkLst>
        </pc:picChg>
        <pc:picChg chg="del">
          <ac:chgData name="Ben Tweeddell" userId="6e0b6d09-7139-4ea5-869b-beea8a40ec5d" providerId="ADAL" clId="{7BD0297F-AE33-4DFA-93F5-D5C0F7704E89}" dt="2026-07-08T08:53:39.594" v="8" actId="478"/>
          <ac:picMkLst>
            <pc:docMk/>
            <pc:sldMk cId="1733160931" sldId="310"/>
            <ac:picMk id="23" creationId="{B51359B8-889C-DC88-96EB-B24D7CDC986D}"/>
          </ac:picMkLst>
        </pc:picChg>
      </pc:sldChg>
      <pc:sldChg chg="modSp mod ord">
        <pc:chgData name="Ben Tweeddell" userId="6e0b6d09-7139-4ea5-869b-beea8a40ec5d" providerId="ADAL" clId="{7BD0297F-AE33-4DFA-93F5-D5C0F7704E89}" dt="2026-07-08T11:19:45.709" v="769" actId="20577"/>
        <pc:sldMkLst>
          <pc:docMk/>
          <pc:sldMk cId="0" sldId="338"/>
        </pc:sldMkLst>
        <pc:graphicFrameChg chg="modGraphic">
          <ac:chgData name="Ben Tweeddell" userId="6e0b6d09-7139-4ea5-869b-beea8a40ec5d" providerId="ADAL" clId="{7BD0297F-AE33-4DFA-93F5-D5C0F7704E89}" dt="2026-07-08T09:29:25.384" v="407" actId="20577"/>
          <ac:graphicFrameMkLst>
            <pc:docMk/>
            <pc:sldMk cId="0" sldId="338"/>
            <ac:graphicFrameMk id="4" creationId="{9E8D3545-E992-451F-B981-5C9FA1FD4F26}"/>
          </ac:graphicFrameMkLst>
        </pc:graphicFrameChg>
        <pc:graphicFrameChg chg="modGraphic">
          <ac:chgData name="Ben Tweeddell" userId="6e0b6d09-7139-4ea5-869b-beea8a40ec5d" providerId="ADAL" clId="{7BD0297F-AE33-4DFA-93F5-D5C0F7704E89}" dt="2026-07-08T11:19:45.709" v="769" actId="20577"/>
          <ac:graphicFrameMkLst>
            <pc:docMk/>
            <pc:sldMk cId="0" sldId="338"/>
            <ac:graphicFrameMk id="5" creationId="{00000000-0000-0000-0000-000000000000}"/>
          </ac:graphicFrameMkLst>
        </pc:graphicFrameChg>
      </pc:sldChg>
      <pc:sldChg chg="add">
        <pc:chgData name="Ben Tweeddell" userId="6e0b6d09-7139-4ea5-869b-beea8a40ec5d" providerId="ADAL" clId="{7BD0297F-AE33-4DFA-93F5-D5C0F7704E89}" dt="2026-07-08T09:32:17.490" v="447"/>
        <pc:sldMkLst>
          <pc:docMk/>
          <pc:sldMk cId="1768298601" sldId="341"/>
        </pc:sldMkLst>
      </pc:sldChg>
      <pc:sldChg chg="add">
        <pc:chgData name="Ben Tweeddell" userId="6e0b6d09-7139-4ea5-869b-beea8a40ec5d" providerId="ADAL" clId="{7BD0297F-AE33-4DFA-93F5-D5C0F7704E89}" dt="2026-07-08T09:41:33.247" v="486"/>
        <pc:sldMkLst>
          <pc:docMk/>
          <pc:sldMk cId="3096589141" sldId="345"/>
        </pc:sldMkLst>
      </pc:sldChg>
      <pc:sldChg chg="modSp mod">
        <pc:chgData name="Ben Tweeddell" userId="6e0b6d09-7139-4ea5-869b-beea8a40ec5d" providerId="ADAL" clId="{7BD0297F-AE33-4DFA-93F5-D5C0F7704E89}" dt="2026-07-08T09:16:49.589" v="265" actId="478"/>
        <pc:sldMkLst>
          <pc:docMk/>
          <pc:sldMk cId="2149188118" sldId="351"/>
        </pc:sldMkLst>
        <pc:spChg chg="mod">
          <ac:chgData name="Ben Tweeddell" userId="6e0b6d09-7139-4ea5-869b-beea8a40ec5d" providerId="ADAL" clId="{7BD0297F-AE33-4DFA-93F5-D5C0F7704E89}" dt="2026-07-08T09:16:31.383" v="263" actId="20577"/>
          <ac:spMkLst>
            <pc:docMk/>
            <pc:sldMk cId="2149188118" sldId="351"/>
            <ac:spMk id="2" creationId="{050CA572-3046-A5E8-B23E-310C918224F3}"/>
          </ac:spMkLst>
        </pc:spChg>
        <pc:graphicFrameChg chg="mod">
          <ac:chgData name="Ben Tweeddell" userId="6e0b6d09-7139-4ea5-869b-beea8a40ec5d" providerId="ADAL" clId="{7BD0297F-AE33-4DFA-93F5-D5C0F7704E89}" dt="2026-07-08T09:16:49.589" v="265" actId="478"/>
          <ac:graphicFrameMkLst>
            <pc:docMk/>
            <pc:sldMk cId="2149188118" sldId="351"/>
            <ac:graphicFrameMk id="28" creationId="{683F6238-31EE-C8A2-949C-1363DEC45CA5}"/>
          </ac:graphicFrameMkLst>
        </pc:graphicFrameChg>
      </pc:sldChg>
      <pc:sldChg chg="modSp add mod">
        <pc:chgData name="Ben Tweeddell" userId="6e0b6d09-7139-4ea5-869b-beea8a40ec5d" providerId="ADAL" clId="{7BD0297F-AE33-4DFA-93F5-D5C0F7704E89}" dt="2026-07-08T09:33:09.715" v="452" actId="1076"/>
        <pc:sldMkLst>
          <pc:docMk/>
          <pc:sldMk cId="2318176977" sldId="356"/>
        </pc:sldMkLst>
        <pc:spChg chg="mod">
          <ac:chgData name="Ben Tweeddell" userId="6e0b6d09-7139-4ea5-869b-beea8a40ec5d" providerId="ADAL" clId="{7BD0297F-AE33-4DFA-93F5-D5C0F7704E89}" dt="2026-07-08T09:33:03.926" v="451" actId="1076"/>
          <ac:spMkLst>
            <pc:docMk/>
            <pc:sldMk cId="2318176977" sldId="356"/>
            <ac:spMk id="8" creationId="{41A93C48-B31D-8B59-A8E3-4C37BEC5CD84}"/>
          </ac:spMkLst>
        </pc:spChg>
        <pc:spChg chg="mod">
          <ac:chgData name="Ben Tweeddell" userId="6e0b6d09-7139-4ea5-869b-beea8a40ec5d" providerId="ADAL" clId="{7BD0297F-AE33-4DFA-93F5-D5C0F7704E89}" dt="2026-07-08T09:33:09.715" v="452" actId="1076"/>
          <ac:spMkLst>
            <pc:docMk/>
            <pc:sldMk cId="2318176977" sldId="356"/>
            <ac:spMk id="12" creationId="{4F810FB6-632E-9BCC-F0CA-E0325073D203}"/>
          </ac:spMkLst>
        </pc:spChg>
        <pc:picChg chg="mod">
          <ac:chgData name="Ben Tweeddell" userId="6e0b6d09-7139-4ea5-869b-beea8a40ec5d" providerId="ADAL" clId="{7BD0297F-AE33-4DFA-93F5-D5C0F7704E89}" dt="2026-07-08T09:33:00.037" v="450" actId="1076"/>
          <ac:picMkLst>
            <pc:docMk/>
            <pc:sldMk cId="2318176977" sldId="356"/>
            <ac:picMk id="4" creationId="{8A294709-3D61-8650-DB3F-73A83F066D2A}"/>
          </ac:picMkLst>
        </pc:picChg>
      </pc:sldChg>
      <pc:sldChg chg="add">
        <pc:chgData name="Ben Tweeddell" userId="6e0b6d09-7139-4ea5-869b-beea8a40ec5d" providerId="ADAL" clId="{7BD0297F-AE33-4DFA-93F5-D5C0F7704E89}" dt="2026-07-08T09:33:29.069" v="453"/>
        <pc:sldMkLst>
          <pc:docMk/>
          <pc:sldMk cId="1395703927" sldId="376"/>
        </pc:sldMkLst>
      </pc:sldChg>
      <pc:sldChg chg="add">
        <pc:chgData name="Ben Tweeddell" userId="6e0b6d09-7139-4ea5-869b-beea8a40ec5d" providerId="ADAL" clId="{7BD0297F-AE33-4DFA-93F5-D5C0F7704E89}" dt="2026-07-08T09:35:21.529" v="473"/>
        <pc:sldMkLst>
          <pc:docMk/>
          <pc:sldMk cId="518360573" sldId="390"/>
        </pc:sldMkLst>
      </pc:sldChg>
      <pc:sldChg chg="modSp del mod">
        <pc:chgData name="Ben Tweeddell" userId="6e0b6d09-7139-4ea5-869b-beea8a40ec5d" providerId="ADAL" clId="{7BD0297F-AE33-4DFA-93F5-D5C0F7704E89}" dt="2026-07-08T09:16:02.362" v="258" actId="47"/>
        <pc:sldMkLst>
          <pc:docMk/>
          <pc:sldMk cId="1026128830" sldId="392"/>
        </pc:sldMkLst>
        <pc:spChg chg="mod">
          <ac:chgData name="Ben Tweeddell" userId="6e0b6d09-7139-4ea5-869b-beea8a40ec5d" providerId="ADAL" clId="{7BD0297F-AE33-4DFA-93F5-D5C0F7704E89}" dt="2026-07-08T09:14:11.934" v="256" actId="20577"/>
          <ac:spMkLst>
            <pc:docMk/>
            <pc:sldMk cId="1026128830" sldId="392"/>
            <ac:spMk id="2" creationId="{65057C5D-36E8-CFC6-B344-30AD375FA21E}"/>
          </ac:spMkLst>
        </pc:spChg>
      </pc:sldChg>
      <pc:sldChg chg="modSp mod">
        <pc:chgData name="Ben Tweeddell" userId="6e0b6d09-7139-4ea5-869b-beea8a40ec5d" providerId="ADAL" clId="{7BD0297F-AE33-4DFA-93F5-D5C0F7704E89}" dt="2026-07-08T09:46:15.338" v="551" actId="20577"/>
        <pc:sldMkLst>
          <pc:docMk/>
          <pc:sldMk cId="562863589" sldId="393"/>
        </pc:sldMkLst>
        <pc:graphicFrameChg chg="modGraphic">
          <ac:chgData name="Ben Tweeddell" userId="6e0b6d09-7139-4ea5-869b-beea8a40ec5d" providerId="ADAL" clId="{7BD0297F-AE33-4DFA-93F5-D5C0F7704E89}" dt="2026-07-08T09:46:15.338" v="551" actId="20577"/>
          <ac:graphicFrameMkLst>
            <pc:docMk/>
            <pc:sldMk cId="562863589" sldId="393"/>
            <ac:graphicFrameMk id="16" creationId="{B139CF1F-0A91-351D-640C-2BD7947D9E24}"/>
          </ac:graphicFrameMkLst>
        </pc:graphicFrameChg>
      </pc:sldChg>
      <pc:sldChg chg="del">
        <pc:chgData name="Ben Tweeddell" userId="6e0b6d09-7139-4ea5-869b-beea8a40ec5d" providerId="ADAL" clId="{7BD0297F-AE33-4DFA-93F5-D5C0F7704E89}" dt="2026-07-08T09:25:14.875" v="280" actId="47"/>
        <pc:sldMkLst>
          <pc:docMk/>
          <pc:sldMk cId="3107044917" sldId="396"/>
        </pc:sldMkLst>
      </pc:sldChg>
      <pc:sldChg chg="modSp mod">
        <pc:chgData name="Ben Tweeddell" userId="6e0b6d09-7139-4ea5-869b-beea8a40ec5d" providerId="ADAL" clId="{7BD0297F-AE33-4DFA-93F5-D5C0F7704E89}" dt="2026-07-08T09:46:52.381" v="553" actId="20577"/>
        <pc:sldMkLst>
          <pc:docMk/>
          <pc:sldMk cId="102622058" sldId="397"/>
        </pc:sldMkLst>
        <pc:spChg chg="mod">
          <ac:chgData name="Ben Tweeddell" userId="6e0b6d09-7139-4ea5-869b-beea8a40ec5d" providerId="ADAL" clId="{7BD0297F-AE33-4DFA-93F5-D5C0F7704E89}" dt="2026-07-08T09:46:52.381" v="553" actId="20577"/>
          <ac:spMkLst>
            <pc:docMk/>
            <pc:sldMk cId="102622058" sldId="397"/>
            <ac:spMk id="3" creationId="{A400C23F-505D-7830-8BEC-B09A2C5A6395}"/>
          </ac:spMkLst>
        </pc:spChg>
      </pc:sldChg>
      <pc:sldChg chg="del">
        <pc:chgData name="Ben Tweeddell" userId="6e0b6d09-7139-4ea5-869b-beea8a40ec5d" providerId="ADAL" clId="{7BD0297F-AE33-4DFA-93F5-D5C0F7704E89}" dt="2026-07-08T09:39:42.931" v="479" actId="47"/>
        <pc:sldMkLst>
          <pc:docMk/>
          <pc:sldMk cId="685616404" sldId="398"/>
        </pc:sldMkLst>
      </pc:sldChg>
      <pc:sldChg chg="modSp mod ord">
        <pc:chgData name="Ben Tweeddell" userId="6e0b6d09-7139-4ea5-869b-beea8a40ec5d" providerId="ADAL" clId="{7BD0297F-AE33-4DFA-93F5-D5C0F7704E89}" dt="2026-07-08T09:54:37.142" v="763"/>
        <pc:sldMkLst>
          <pc:docMk/>
          <pc:sldMk cId="2968903975" sldId="399"/>
        </pc:sldMkLst>
        <pc:graphicFrameChg chg="mod modGraphic">
          <ac:chgData name="Ben Tweeddell" userId="6e0b6d09-7139-4ea5-869b-beea8a40ec5d" providerId="ADAL" clId="{7BD0297F-AE33-4DFA-93F5-D5C0F7704E89}" dt="2026-07-08T09:54:37.142" v="763"/>
          <ac:graphicFrameMkLst>
            <pc:docMk/>
            <pc:sldMk cId="2968903975" sldId="399"/>
            <ac:graphicFrameMk id="4" creationId="{1FB3EACA-D146-DF84-496A-7A3AB9D43992}"/>
          </ac:graphicFrameMkLst>
        </pc:graphicFrameChg>
      </pc:sldChg>
      <pc:sldChg chg="ord">
        <pc:chgData name="Ben Tweeddell" userId="6e0b6d09-7139-4ea5-869b-beea8a40ec5d" providerId="ADAL" clId="{7BD0297F-AE33-4DFA-93F5-D5C0F7704E89}" dt="2026-07-08T09:55:06.293" v="765"/>
        <pc:sldMkLst>
          <pc:docMk/>
          <pc:sldMk cId="4120244356" sldId="400"/>
        </pc:sldMkLst>
      </pc:sldChg>
      <pc:sldChg chg="del">
        <pc:chgData name="Ben Tweeddell" userId="6e0b6d09-7139-4ea5-869b-beea8a40ec5d" providerId="ADAL" clId="{7BD0297F-AE33-4DFA-93F5-D5C0F7704E89}" dt="2026-07-08T09:36:51.746" v="477" actId="47"/>
        <pc:sldMkLst>
          <pc:docMk/>
          <pc:sldMk cId="4262221963" sldId="401"/>
        </pc:sldMkLst>
      </pc:sldChg>
      <pc:sldChg chg="modSp mod ord">
        <pc:chgData name="Ben Tweeddell" userId="6e0b6d09-7139-4ea5-869b-beea8a40ec5d" providerId="ADAL" clId="{7BD0297F-AE33-4DFA-93F5-D5C0F7704E89}" dt="2026-07-08T09:40:59.775" v="485"/>
        <pc:sldMkLst>
          <pc:docMk/>
          <pc:sldMk cId="1537685445" sldId="405"/>
        </pc:sldMkLst>
        <pc:spChg chg="mod">
          <ac:chgData name="Ben Tweeddell" userId="6e0b6d09-7139-4ea5-869b-beea8a40ec5d" providerId="ADAL" clId="{7BD0297F-AE33-4DFA-93F5-D5C0F7704E89}" dt="2026-07-08T09:28:36.864" v="395" actId="20577"/>
          <ac:spMkLst>
            <pc:docMk/>
            <pc:sldMk cId="1537685445" sldId="405"/>
            <ac:spMk id="2" creationId="{1AF36E89-BA27-9335-A61E-04474E352BA5}"/>
          </ac:spMkLst>
        </pc:spChg>
      </pc:sldChg>
      <pc:sldChg chg="delSp modSp mod">
        <pc:chgData name="Ben Tweeddell" userId="6e0b6d09-7139-4ea5-869b-beea8a40ec5d" providerId="ADAL" clId="{7BD0297F-AE33-4DFA-93F5-D5C0F7704E89}" dt="2026-07-08T09:31:43.136" v="445"/>
        <pc:sldMkLst>
          <pc:docMk/>
          <pc:sldMk cId="1571923841" sldId="408"/>
        </pc:sldMkLst>
        <pc:spChg chg="del mod">
          <ac:chgData name="Ben Tweeddell" userId="6e0b6d09-7139-4ea5-869b-beea8a40ec5d" providerId="ADAL" clId="{7BD0297F-AE33-4DFA-93F5-D5C0F7704E89}" dt="2026-07-08T09:31:43.136" v="445"/>
          <ac:spMkLst>
            <pc:docMk/>
            <pc:sldMk cId="1571923841" sldId="408"/>
            <ac:spMk id="14" creationId="{41312CC7-D143-10E3-95F8-064D34DD9CF8}"/>
          </ac:spMkLst>
        </pc:spChg>
        <pc:spChg chg="mod">
          <ac:chgData name="Ben Tweeddell" userId="6e0b6d09-7139-4ea5-869b-beea8a40ec5d" providerId="ADAL" clId="{7BD0297F-AE33-4DFA-93F5-D5C0F7704E89}" dt="2026-07-08T09:31:42.626" v="443" actId="1076"/>
          <ac:spMkLst>
            <pc:docMk/>
            <pc:sldMk cId="1571923841" sldId="408"/>
            <ac:spMk id="18" creationId="{5E90242E-907F-539A-9775-C9C9CB4F9EEE}"/>
          </ac:spMkLst>
        </pc:spChg>
        <pc:spChg chg="mod">
          <ac:chgData name="Ben Tweeddell" userId="6e0b6d09-7139-4ea5-869b-beea8a40ec5d" providerId="ADAL" clId="{7BD0297F-AE33-4DFA-93F5-D5C0F7704E89}" dt="2026-07-08T09:31:38.073" v="441" actId="1076"/>
          <ac:spMkLst>
            <pc:docMk/>
            <pc:sldMk cId="1571923841" sldId="408"/>
            <ac:spMk id="22" creationId="{F0B630C4-4620-034F-4B4A-0BF5640683E4}"/>
          </ac:spMkLst>
        </pc:spChg>
        <pc:picChg chg="del">
          <ac:chgData name="Ben Tweeddell" userId="6e0b6d09-7139-4ea5-869b-beea8a40ec5d" providerId="ADAL" clId="{7BD0297F-AE33-4DFA-93F5-D5C0F7704E89}" dt="2026-07-08T09:31:21.085" v="437" actId="478"/>
          <ac:picMkLst>
            <pc:docMk/>
            <pc:sldMk cId="1571923841" sldId="408"/>
            <ac:picMk id="9" creationId="{550AA39A-6051-99F2-FFD1-44195EAAB743}"/>
          </ac:picMkLst>
        </pc:picChg>
        <pc:picChg chg="mod">
          <ac:chgData name="Ben Tweeddell" userId="6e0b6d09-7139-4ea5-869b-beea8a40ec5d" providerId="ADAL" clId="{7BD0297F-AE33-4DFA-93F5-D5C0F7704E89}" dt="2026-07-08T09:31:39.736" v="442" actId="1076"/>
          <ac:picMkLst>
            <pc:docMk/>
            <pc:sldMk cId="1571923841" sldId="408"/>
            <ac:picMk id="10" creationId="{F02A2356-1F71-1543-482E-0ECB7E65A766}"/>
          </ac:picMkLst>
        </pc:picChg>
        <pc:picChg chg="mod">
          <ac:chgData name="Ben Tweeddell" userId="6e0b6d09-7139-4ea5-869b-beea8a40ec5d" providerId="ADAL" clId="{7BD0297F-AE33-4DFA-93F5-D5C0F7704E89}" dt="2026-07-08T09:31:33.142" v="440" actId="1076"/>
          <ac:picMkLst>
            <pc:docMk/>
            <pc:sldMk cId="1571923841" sldId="408"/>
            <ac:picMk id="21" creationId="{E1701609-E597-7A94-276A-BA427B828420}"/>
          </ac:picMkLst>
        </pc:picChg>
      </pc:sldChg>
      <pc:sldChg chg="addSp delSp new del mod ord">
        <pc:chgData name="Ben Tweeddell" userId="6e0b6d09-7139-4ea5-869b-beea8a40ec5d" providerId="ADAL" clId="{7BD0297F-AE33-4DFA-93F5-D5C0F7704E89}" dt="2026-07-08T08:59:02.854" v="112" actId="47"/>
        <pc:sldMkLst>
          <pc:docMk/>
          <pc:sldMk cId="3554624798" sldId="409"/>
        </pc:sldMkLst>
        <pc:picChg chg="add del">
          <ac:chgData name="Ben Tweeddell" userId="6e0b6d09-7139-4ea5-869b-beea8a40ec5d" providerId="ADAL" clId="{7BD0297F-AE33-4DFA-93F5-D5C0F7704E89}" dt="2026-07-08T08:54:35.110" v="19" actId="22"/>
          <ac:picMkLst>
            <pc:docMk/>
            <pc:sldMk cId="3554624798" sldId="409"/>
            <ac:picMk id="3" creationId="{97245BED-FCA9-1051-0E2C-8C932FD18A33}"/>
          </ac:picMkLst>
        </pc:picChg>
      </pc:sldChg>
      <pc:sldChg chg="addSp delSp modSp add mod">
        <pc:chgData name="Ben Tweeddell" userId="6e0b6d09-7139-4ea5-869b-beea8a40ec5d" providerId="ADAL" clId="{7BD0297F-AE33-4DFA-93F5-D5C0F7704E89}" dt="2026-07-08T08:58:53.749" v="111" actId="14100"/>
        <pc:sldMkLst>
          <pc:docMk/>
          <pc:sldMk cId="2195395263" sldId="410"/>
        </pc:sldMkLst>
        <pc:spChg chg="mod">
          <ac:chgData name="Ben Tweeddell" userId="6e0b6d09-7139-4ea5-869b-beea8a40ec5d" providerId="ADAL" clId="{7BD0297F-AE33-4DFA-93F5-D5C0F7704E89}" dt="2026-07-08T08:55:01.528" v="22" actId="20577"/>
          <ac:spMkLst>
            <pc:docMk/>
            <pc:sldMk cId="2195395263" sldId="410"/>
            <ac:spMk id="2" creationId="{D33E97F4-7FDF-4746-B7F9-52D4C26461CC}"/>
          </ac:spMkLst>
        </pc:spChg>
        <pc:spChg chg="mod">
          <ac:chgData name="Ben Tweeddell" userId="6e0b6d09-7139-4ea5-869b-beea8a40ec5d" providerId="ADAL" clId="{7BD0297F-AE33-4DFA-93F5-D5C0F7704E89}" dt="2026-07-08T08:58:21.742" v="108" actId="20577"/>
          <ac:spMkLst>
            <pc:docMk/>
            <pc:sldMk cId="2195395263" sldId="410"/>
            <ac:spMk id="7" creationId="{00000000-0000-0000-0000-000000000000}"/>
          </ac:spMkLst>
        </pc:spChg>
        <pc:picChg chg="del">
          <ac:chgData name="Ben Tweeddell" userId="6e0b6d09-7139-4ea5-869b-beea8a40ec5d" providerId="ADAL" clId="{7BD0297F-AE33-4DFA-93F5-D5C0F7704E89}" dt="2026-07-08T08:55:07.162" v="24" actId="478"/>
          <ac:picMkLst>
            <pc:docMk/>
            <pc:sldMk cId="2195395263" sldId="410"/>
            <ac:picMk id="3" creationId="{32ADE4F7-9121-3542-697D-04B611233954}"/>
          </ac:picMkLst>
        </pc:picChg>
        <pc:picChg chg="del">
          <ac:chgData name="Ben Tweeddell" userId="6e0b6d09-7139-4ea5-869b-beea8a40ec5d" providerId="ADAL" clId="{7BD0297F-AE33-4DFA-93F5-D5C0F7704E89}" dt="2026-07-08T08:55:04.512" v="23" actId="478"/>
          <ac:picMkLst>
            <pc:docMk/>
            <pc:sldMk cId="2195395263" sldId="410"/>
            <ac:picMk id="4" creationId="{DAB0917D-5B29-D802-AF3A-2965AC88433B}"/>
          </ac:picMkLst>
        </pc:picChg>
        <pc:picChg chg="add mod">
          <ac:chgData name="Ben Tweeddell" userId="6e0b6d09-7139-4ea5-869b-beea8a40ec5d" providerId="ADAL" clId="{7BD0297F-AE33-4DFA-93F5-D5C0F7704E89}" dt="2026-07-08T08:57:39.381" v="90" actId="1076"/>
          <ac:picMkLst>
            <pc:docMk/>
            <pc:sldMk cId="2195395263" sldId="410"/>
            <ac:picMk id="6" creationId="{66F712E0-85E2-0C3F-8D51-04168F022702}"/>
          </ac:picMkLst>
        </pc:picChg>
        <pc:picChg chg="del">
          <ac:chgData name="Ben Tweeddell" userId="6e0b6d09-7139-4ea5-869b-beea8a40ec5d" providerId="ADAL" clId="{7BD0297F-AE33-4DFA-93F5-D5C0F7704E89}" dt="2026-07-08T08:55:09.337" v="25" actId="478"/>
          <ac:picMkLst>
            <pc:docMk/>
            <pc:sldMk cId="2195395263" sldId="410"/>
            <ac:picMk id="8" creationId="{317F33F6-C221-EE03-B127-0F26C439B775}"/>
          </ac:picMkLst>
        </pc:picChg>
        <pc:picChg chg="add mod">
          <ac:chgData name="Ben Tweeddell" userId="6e0b6d09-7139-4ea5-869b-beea8a40ec5d" providerId="ADAL" clId="{7BD0297F-AE33-4DFA-93F5-D5C0F7704E89}" dt="2026-07-08T08:58:07.954" v="93" actId="14100"/>
          <ac:picMkLst>
            <pc:docMk/>
            <pc:sldMk cId="2195395263" sldId="410"/>
            <ac:picMk id="10" creationId="{43E23A68-1DF5-B02D-C990-B6533DB32325}"/>
          </ac:picMkLst>
        </pc:picChg>
        <pc:picChg chg="add mod">
          <ac:chgData name="Ben Tweeddell" userId="6e0b6d09-7139-4ea5-869b-beea8a40ec5d" providerId="ADAL" clId="{7BD0297F-AE33-4DFA-93F5-D5C0F7704E89}" dt="2026-07-08T08:58:53.749" v="111" actId="14100"/>
          <ac:picMkLst>
            <pc:docMk/>
            <pc:sldMk cId="2195395263" sldId="410"/>
            <ac:picMk id="12" creationId="{928379FB-D991-94B7-6D03-EF63025A1C36}"/>
          </ac:picMkLst>
        </pc:picChg>
      </pc:sldChg>
      <pc:sldChg chg="addSp delSp modSp add mod">
        <pc:chgData name="Ben Tweeddell" userId="6e0b6d09-7139-4ea5-869b-beea8a40ec5d" providerId="ADAL" clId="{7BD0297F-AE33-4DFA-93F5-D5C0F7704E89}" dt="2026-07-08T09:13:39.888" v="253" actId="1076"/>
        <pc:sldMkLst>
          <pc:docMk/>
          <pc:sldMk cId="191623389" sldId="411"/>
        </pc:sldMkLst>
        <pc:spChg chg="mod">
          <ac:chgData name="Ben Tweeddell" userId="6e0b6d09-7139-4ea5-869b-beea8a40ec5d" providerId="ADAL" clId="{7BD0297F-AE33-4DFA-93F5-D5C0F7704E89}" dt="2026-07-08T09:00:27.624" v="128" actId="20577"/>
          <ac:spMkLst>
            <pc:docMk/>
            <pc:sldMk cId="191623389" sldId="411"/>
            <ac:spMk id="2" creationId="{8A39ABD8-4E2A-5BF2-60D2-ECEB3FE2275B}"/>
          </ac:spMkLst>
        </pc:spChg>
        <pc:spChg chg="mod">
          <ac:chgData name="Ben Tweeddell" userId="6e0b6d09-7139-4ea5-869b-beea8a40ec5d" providerId="ADAL" clId="{7BD0297F-AE33-4DFA-93F5-D5C0F7704E89}" dt="2026-07-08T09:08:57.529" v="207" actId="20577"/>
          <ac:spMkLst>
            <pc:docMk/>
            <pc:sldMk cId="191623389" sldId="411"/>
            <ac:spMk id="3" creationId="{5B68ACB3-1CD6-C997-A4EA-6FD29AEB6CCA}"/>
          </ac:spMkLst>
        </pc:spChg>
        <pc:spChg chg="mod">
          <ac:chgData name="Ben Tweeddell" userId="6e0b6d09-7139-4ea5-869b-beea8a40ec5d" providerId="ADAL" clId="{7BD0297F-AE33-4DFA-93F5-D5C0F7704E89}" dt="2026-07-08T09:01:53.662" v="141" actId="20577"/>
          <ac:spMkLst>
            <pc:docMk/>
            <pc:sldMk cId="191623389" sldId="411"/>
            <ac:spMk id="15" creationId="{32B80340-15AC-F187-E87D-B6D54D3DE0E8}"/>
          </ac:spMkLst>
        </pc:spChg>
        <pc:spChg chg="mod">
          <ac:chgData name="Ben Tweeddell" userId="6e0b6d09-7139-4ea5-869b-beea8a40ec5d" providerId="ADAL" clId="{7BD0297F-AE33-4DFA-93F5-D5C0F7704E89}" dt="2026-07-08T09:13:01.383" v="217" actId="1076"/>
          <ac:spMkLst>
            <pc:docMk/>
            <pc:sldMk cId="191623389" sldId="411"/>
            <ac:spMk id="17" creationId="{01A2EDF3-3ABA-7615-A524-26E43B0C970B}"/>
          </ac:spMkLst>
        </pc:spChg>
        <pc:spChg chg="mod">
          <ac:chgData name="Ben Tweeddell" userId="6e0b6d09-7139-4ea5-869b-beea8a40ec5d" providerId="ADAL" clId="{7BD0297F-AE33-4DFA-93F5-D5C0F7704E89}" dt="2026-07-08T09:13:38.017" v="252" actId="1076"/>
          <ac:spMkLst>
            <pc:docMk/>
            <pc:sldMk cId="191623389" sldId="411"/>
            <ac:spMk id="18" creationId="{A09C6D4C-8219-B437-46F9-B6BFD25AE93C}"/>
          </ac:spMkLst>
        </pc:spChg>
        <pc:spChg chg="mod">
          <ac:chgData name="Ben Tweeddell" userId="6e0b6d09-7139-4ea5-869b-beea8a40ec5d" providerId="ADAL" clId="{7BD0297F-AE33-4DFA-93F5-D5C0F7704E89}" dt="2026-07-08T09:13:39.888" v="253" actId="1076"/>
          <ac:spMkLst>
            <pc:docMk/>
            <pc:sldMk cId="191623389" sldId="411"/>
            <ac:spMk id="19" creationId="{E0A78E6F-38CC-6DB6-A7E8-CAE2A69A6CFF}"/>
          </ac:spMkLst>
        </pc:spChg>
        <pc:spChg chg="del mod">
          <ac:chgData name="Ben Tweeddell" userId="6e0b6d09-7139-4ea5-869b-beea8a40ec5d" providerId="ADAL" clId="{7BD0297F-AE33-4DFA-93F5-D5C0F7704E89}" dt="2026-07-08T09:13:24.517" v="249"/>
          <ac:spMkLst>
            <pc:docMk/>
            <pc:sldMk cId="191623389" sldId="411"/>
            <ac:spMk id="20" creationId="{839C1DEF-E684-06E7-DCA7-5D131CAC46D1}"/>
          </ac:spMkLst>
        </pc:spChg>
        <pc:picChg chg="del">
          <ac:chgData name="Ben Tweeddell" userId="6e0b6d09-7139-4ea5-869b-beea8a40ec5d" providerId="ADAL" clId="{7BD0297F-AE33-4DFA-93F5-D5C0F7704E89}" dt="2026-07-08T09:05:24.296" v="142" actId="478"/>
          <ac:picMkLst>
            <pc:docMk/>
            <pc:sldMk cId="191623389" sldId="411"/>
            <ac:picMk id="4" creationId="{A558C307-F1EF-812D-C7C9-429BC439D7B7}"/>
          </ac:picMkLst>
        </pc:picChg>
        <pc:picChg chg="del">
          <ac:chgData name="Ben Tweeddell" userId="6e0b6d09-7139-4ea5-869b-beea8a40ec5d" providerId="ADAL" clId="{7BD0297F-AE33-4DFA-93F5-D5C0F7704E89}" dt="2026-07-08T09:07:29.454" v="168" actId="478"/>
          <ac:picMkLst>
            <pc:docMk/>
            <pc:sldMk cId="191623389" sldId="411"/>
            <ac:picMk id="5" creationId="{89293C05-1C43-3C18-A535-6B20F50D0A58}"/>
          </ac:picMkLst>
        </pc:picChg>
        <pc:picChg chg="del">
          <ac:chgData name="Ben Tweeddell" userId="6e0b6d09-7139-4ea5-869b-beea8a40ec5d" providerId="ADAL" clId="{7BD0297F-AE33-4DFA-93F5-D5C0F7704E89}" dt="2026-07-08T09:08:45.601" v="198" actId="478"/>
          <ac:picMkLst>
            <pc:docMk/>
            <pc:sldMk cId="191623389" sldId="411"/>
            <ac:picMk id="6" creationId="{52638AFC-5630-E3B2-BFC6-BF00FC5AAD9B}"/>
          </ac:picMkLst>
        </pc:picChg>
        <pc:picChg chg="add mod">
          <ac:chgData name="Ben Tweeddell" userId="6e0b6d09-7139-4ea5-869b-beea8a40ec5d" providerId="ADAL" clId="{7BD0297F-AE33-4DFA-93F5-D5C0F7704E89}" dt="2026-07-08T09:13:34.446" v="251" actId="1076"/>
          <ac:picMkLst>
            <pc:docMk/>
            <pc:sldMk cId="191623389" sldId="411"/>
            <ac:picMk id="8" creationId="{0BDF4CC7-3C97-2883-987B-7A489BD6680B}"/>
          </ac:picMkLst>
        </pc:picChg>
        <pc:picChg chg="del">
          <ac:chgData name="Ben Tweeddell" userId="6e0b6d09-7139-4ea5-869b-beea8a40ec5d" providerId="ADAL" clId="{7BD0297F-AE33-4DFA-93F5-D5C0F7704E89}" dt="2026-07-08T09:12:10.542" v="211" actId="478"/>
          <ac:picMkLst>
            <pc:docMk/>
            <pc:sldMk cId="191623389" sldId="411"/>
            <ac:picMk id="10" creationId="{9F687E45-1381-3364-2D0D-2F6575513106}"/>
          </ac:picMkLst>
        </pc:picChg>
        <pc:picChg chg="add mod">
          <ac:chgData name="Ben Tweeddell" userId="6e0b6d09-7139-4ea5-869b-beea8a40ec5d" providerId="ADAL" clId="{7BD0297F-AE33-4DFA-93F5-D5C0F7704E89}" dt="2026-07-08T09:05:32.303" v="145" actId="14100"/>
          <ac:picMkLst>
            <pc:docMk/>
            <pc:sldMk cId="191623389" sldId="411"/>
            <ac:picMk id="11" creationId="{EBEBCB59-BB64-4E41-1FBD-BF43B47EA2A6}"/>
          </ac:picMkLst>
        </pc:picChg>
        <pc:picChg chg="del">
          <ac:chgData name="Ben Tweeddell" userId="6e0b6d09-7139-4ea5-869b-beea8a40ec5d" providerId="ADAL" clId="{7BD0297F-AE33-4DFA-93F5-D5C0F7704E89}" dt="2026-07-08T09:01:31.954" v="130" actId="478"/>
          <ac:picMkLst>
            <pc:docMk/>
            <pc:sldMk cId="191623389" sldId="411"/>
            <ac:picMk id="12" creationId="{5724BA7F-A8CA-9242-098B-AF09F5C8409A}"/>
          </ac:picMkLst>
        </pc:picChg>
        <pc:picChg chg="add mod">
          <ac:chgData name="Ben Tweeddell" userId="6e0b6d09-7139-4ea5-869b-beea8a40ec5d" providerId="ADAL" clId="{7BD0297F-AE33-4DFA-93F5-D5C0F7704E89}" dt="2026-07-08T09:12:58.796" v="216" actId="1076"/>
          <ac:picMkLst>
            <pc:docMk/>
            <pc:sldMk cId="191623389" sldId="411"/>
            <ac:picMk id="14" creationId="{EF449847-9BAF-D49F-94DF-53AAFA7BA9D3}"/>
          </ac:picMkLst>
        </pc:picChg>
        <pc:picChg chg="del">
          <ac:chgData name="Ben Tweeddell" userId="6e0b6d09-7139-4ea5-869b-beea8a40ec5d" providerId="ADAL" clId="{7BD0297F-AE33-4DFA-93F5-D5C0F7704E89}" dt="2026-07-08T09:12:11.465" v="212" actId="478"/>
          <ac:picMkLst>
            <pc:docMk/>
            <pc:sldMk cId="191623389" sldId="411"/>
            <ac:picMk id="16" creationId="{8D5D3D10-3340-54ED-133E-280C30054EA4}"/>
          </ac:picMkLst>
        </pc:picChg>
        <pc:picChg chg="add mod">
          <ac:chgData name="Ben Tweeddell" userId="6e0b6d09-7139-4ea5-869b-beea8a40ec5d" providerId="ADAL" clId="{7BD0297F-AE33-4DFA-93F5-D5C0F7704E89}" dt="2026-07-08T09:13:03.281" v="218" actId="1076"/>
          <ac:picMkLst>
            <pc:docMk/>
            <pc:sldMk cId="191623389" sldId="411"/>
            <ac:picMk id="22" creationId="{541FA432-FA80-C6F7-CF7D-144134CECDC8}"/>
          </ac:picMkLst>
        </pc:picChg>
        <pc:picChg chg="add mod">
          <ac:chgData name="Ben Tweeddell" userId="6e0b6d09-7139-4ea5-869b-beea8a40ec5d" providerId="ADAL" clId="{7BD0297F-AE33-4DFA-93F5-D5C0F7704E89}" dt="2026-07-08T09:13:06.563" v="219" actId="1076"/>
          <ac:picMkLst>
            <pc:docMk/>
            <pc:sldMk cId="191623389" sldId="411"/>
            <ac:picMk id="24" creationId="{892B7FF9-5FC5-6747-D70B-5C1CCF817143}"/>
          </ac:picMkLst>
        </pc:picChg>
      </pc:sldChg>
      <pc:sldChg chg="modSp add mod">
        <pc:chgData name="Ben Tweeddell" userId="6e0b6d09-7139-4ea5-869b-beea8a40ec5d" providerId="ADAL" clId="{7BD0297F-AE33-4DFA-93F5-D5C0F7704E89}" dt="2026-07-08T09:16:19.301" v="261" actId="1076"/>
        <pc:sldMkLst>
          <pc:docMk/>
          <pc:sldMk cId="4197696448" sldId="412"/>
        </pc:sldMkLst>
        <pc:picChg chg="mod">
          <ac:chgData name="Ben Tweeddell" userId="6e0b6d09-7139-4ea5-869b-beea8a40ec5d" providerId="ADAL" clId="{7BD0297F-AE33-4DFA-93F5-D5C0F7704E89}" dt="2026-07-08T09:16:19.301" v="261" actId="1076"/>
          <ac:picMkLst>
            <pc:docMk/>
            <pc:sldMk cId="4197696448" sldId="412"/>
            <ac:picMk id="4" creationId="{F1878685-C05C-8FD5-85E3-8C2F96E9558D}"/>
          </ac:picMkLst>
        </pc:picChg>
      </pc:sldChg>
      <pc:sldChg chg="addSp modSp add mod">
        <pc:chgData name="Ben Tweeddell" userId="6e0b6d09-7139-4ea5-869b-beea8a40ec5d" providerId="ADAL" clId="{7BD0297F-AE33-4DFA-93F5-D5C0F7704E89}" dt="2026-07-08T09:44:10.905" v="549" actId="20577"/>
        <pc:sldMkLst>
          <pc:docMk/>
          <pc:sldMk cId="3940654628" sldId="413"/>
        </pc:sldMkLst>
        <pc:spChg chg="mod">
          <ac:chgData name="Ben Tweeddell" userId="6e0b6d09-7139-4ea5-869b-beea8a40ec5d" providerId="ADAL" clId="{7BD0297F-AE33-4DFA-93F5-D5C0F7704E89}" dt="2026-07-08T09:44:10.905" v="549" actId="20577"/>
          <ac:spMkLst>
            <pc:docMk/>
            <pc:sldMk cId="3940654628" sldId="413"/>
            <ac:spMk id="3" creationId="{E414D62E-4823-AD95-146E-477529ABFE46}"/>
          </ac:spMkLst>
        </pc:spChg>
        <pc:picChg chg="add mod">
          <ac:chgData name="Ben Tweeddell" userId="6e0b6d09-7139-4ea5-869b-beea8a40ec5d" providerId="ADAL" clId="{7BD0297F-AE33-4DFA-93F5-D5C0F7704E89}" dt="2026-07-08T09:26:55.326" v="288" actId="1076"/>
          <ac:picMkLst>
            <pc:docMk/>
            <pc:sldMk cId="3940654628" sldId="413"/>
            <ac:picMk id="5" creationId="{05682D57-8525-588A-2246-C318895A46D5}"/>
          </ac:picMkLst>
        </pc:picChg>
      </pc:sldChg>
      <pc:sldChg chg="new del">
        <pc:chgData name="Ben Tweeddell" userId="6e0b6d09-7139-4ea5-869b-beea8a40ec5d" providerId="ADAL" clId="{7BD0297F-AE33-4DFA-93F5-D5C0F7704E89}" dt="2026-07-08T09:32:20.213" v="448" actId="47"/>
        <pc:sldMkLst>
          <pc:docMk/>
          <pc:sldMk cId="2114871437" sldId="414"/>
        </pc:sldMkLst>
      </pc:sldChg>
      <pc:sldChg chg="modSp add mod">
        <pc:chgData name="Ben Tweeddell" userId="6e0b6d09-7139-4ea5-869b-beea8a40ec5d" providerId="ADAL" clId="{7BD0297F-AE33-4DFA-93F5-D5C0F7704E89}" dt="2026-07-08T09:34:54.223" v="472" actId="20577"/>
        <pc:sldMkLst>
          <pc:docMk/>
          <pc:sldMk cId="2817400834" sldId="414"/>
        </pc:sldMkLst>
        <pc:graphicFrameChg chg="modGraphic">
          <ac:chgData name="Ben Tweeddell" userId="6e0b6d09-7139-4ea5-869b-beea8a40ec5d" providerId="ADAL" clId="{7BD0297F-AE33-4DFA-93F5-D5C0F7704E89}" dt="2026-07-08T09:34:54.223" v="472" actId="20577"/>
          <ac:graphicFrameMkLst>
            <pc:docMk/>
            <pc:sldMk cId="2817400834" sldId="414"/>
            <ac:graphicFrameMk id="7" creationId="{949DA584-9B97-7A66-5DB0-FAE1C0A6615E}"/>
          </ac:graphicFrameMkLst>
        </pc:graphicFrameChg>
      </pc:sldChg>
      <pc:sldChg chg="add">
        <pc:chgData name="Ben Tweeddell" userId="6e0b6d09-7139-4ea5-869b-beea8a40ec5d" providerId="ADAL" clId="{7BD0297F-AE33-4DFA-93F5-D5C0F7704E89}" dt="2026-07-08T09:39:36.362" v="478"/>
        <pc:sldMkLst>
          <pc:docMk/>
          <pc:sldMk cId="1908989535" sldId="415"/>
        </pc:sldMkLst>
      </pc:sldChg>
      <pc:sldChg chg="modSp add mod ord">
        <pc:chgData name="Ben Tweeddell" userId="6e0b6d09-7139-4ea5-869b-beea8a40ec5d" providerId="ADAL" clId="{7BD0297F-AE33-4DFA-93F5-D5C0F7704E89}" dt="2026-07-08T09:42:43.612" v="500" actId="20577"/>
        <pc:sldMkLst>
          <pc:docMk/>
          <pc:sldMk cId="4159846084" sldId="416"/>
        </pc:sldMkLst>
        <pc:spChg chg="mod">
          <ac:chgData name="Ben Tweeddell" userId="6e0b6d09-7139-4ea5-869b-beea8a40ec5d" providerId="ADAL" clId="{7BD0297F-AE33-4DFA-93F5-D5C0F7704E89}" dt="2026-07-08T09:42:00.940" v="491" actId="20577"/>
          <ac:spMkLst>
            <pc:docMk/>
            <pc:sldMk cId="4159846084" sldId="416"/>
            <ac:spMk id="2" creationId="{050CA572-3046-A5E8-B23E-310C918224F3}"/>
          </ac:spMkLst>
        </pc:spChg>
        <pc:graphicFrameChg chg="modGraphic">
          <ac:chgData name="Ben Tweeddell" userId="6e0b6d09-7139-4ea5-869b-beea8a40ec5d" providerId="ADAL" clId="{7BD0297F-AE33-4DFA-93F5-D5C0F7704E89}" dt="2026-07-08T09:42:43.612" v="500" actId="20577"/>
          <ac:graphicFrameMkLst>
            <pc:docMk/>
            <pc:sldMk cId="4159846084" sldId="416"/>
            <ac:graphicFrameMk id="4" creationId="{313352E5-2907-4DB4-C865-5D6802438A44}"/>
          </ac:graphicFrameMkLst>
        </pc:graphicFrame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_rels/drawing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7CB169-BF23-4C38-8097-25649476342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F04049B-D8AD-4EB1-945D-F9D63C35A338}">
      <dgm:prSet/>
      <dgm:spPr/>
      <dgm:t>
        <a:bodyPr/>
        <a:lstStyle/>
        <a:p>
          <a:r>
            <a:rPr lang="en-US" dirty="0"/>
            <a:t>If/when you would like your child to be released without an adult then </a:t>
          </a:r>
          <a:r>
            <a:rPr lang="en-US" b="1" dirty="0"/>
            <a:t>you need to update this on Arbor</a:t>
          </a:r>
          <a:r>
            <a:rPr lang="en-US" dirty="0"/>
            <a:t>.</a:t>
          </a:r>
        </a:p>
      </dgm:t>
    </dgm:pt>
    <dgm:pt modelId="{9FAAC748-133D-47DC-9387-8529BBE02D7E}" type="parTrans" cxnId="{6670F6D5-DEAB-4D9B-9C06-AE56A024DA45}">
      <dgm:prSet/>
      <dgm:spPr/>
      <dgm:t>
        <a:bodyPr/>
        <a:lstStyle/>
        <a:p>
          <a:endParaRPr lang="en-US"/>
        </a:p>
      </dgm:t>
    </dgm:pt>
    <dgm:pt modelId="{D111CCB9-8475-4808-8E61-2A7FC7524487}" type="sibTrans" cxnId="{6670F6D5-DEAB-4D9B-9C06-AE56A024DA45}">
      <dgm:prSet/>
      <dgm:spPr/>
      <dgm:t>
        <a:bodyPr/>
        <a:lstStyle/>
        <a:p>
          <a:endParaRPr lang="en-US"/>
        </a:p>
      </dgm:t>
    </dgm:pt>
    <dgm:pt modelId="{13332462-6E5F-41BF-8C8F-05E1C01AA4DD}">
      <dgm:prSet/>
      <dgm:spPr/>
      <dgm:t>
        <a:bodyPr/>
        <a:lstStyle/>
        <a:p>
          <a:r>
            <a:rPr lang="en-US"/>
            <a:t>It will be </a:t>
          </a:r>
          <a:r>
            <a:rPr lang="en-US" i="1"/>
            <a:t>"I give consent for my child to walk home after school"</a:t>
          </a:r>
          <a:endParaRPr lang="en-US"/>
        </a:p>
      </dgm:t>
    </dgm:pt>
    <dgm:pt modelId="{9B5B1031-F50D-4A62-AAF4-5635190FEE98}" type="parTrans" cxnId="{CF094277-2FFE-452E-846A-1038DAB54FB8}">
      <dgm:prSet/>
      <dgm:spPr/>
      <dgm:t>
        <a:bodyPr/>
        <a:lstStyle/>
        <a:p>
          <a:endParaRPr lang="en-US"/>
        </a:p>
      </dgm:t>
    </dgm:pt>
    <dgm:pt modelId="{D87B5773-C942-446D-8786-185564614F84}" type="sibTrans" cxnId="{CF094277-2FFE-452E-846A-1038DAB54FB8}">
      <dgm:prSet/>
      <dgm:spPr/>
      <dgm:t>
        <a:bodyPr/>
        <a:lstStyle/>
        <a:p>
          <a:endParaRPr lang="en-US"/>
        </a:p>
      </dgm:t>
    </dgm:pt>
    <dgm:pt modelId="{8CB4AB47-221B-443B-8659-7CB6930F9224}">
      <dgm:prSet/>
      <dgm:spPr/>
      <dgm:t>
        <a:bodyPr/>
        <a:lstStyle/>
        <a:p>
          <a:pPr rtl="0"/>
          <a:r>
            <a:rPr lang="en-US" dirty="0"/>
            <a:t>If this is 'declined' we will keep them here </a:t>
          </a:r>
          <a:r>
            <a:rPr lang="en-US" dirty="0">
              <a:latin typeface="Corbel" panose="020B0503020204020204"/>
            </a:rPr>
            <a:t>until collected</a:t>
          </a:r>
          <a:endParaRPr lang="en-US" dirty="0"/>
        </a:p>
      </dgm:t>
    </dgm:pt>
    <dgm:pt modelId="{08F7B14E-4673-402C-8E48-CB61A8D82F69}" type="parTrans" cxnId="{3EB57B77-4C06-4443-B8D6-D10026078285}">
      <dgm:prSet/>
      <dgm:spPr/>
      <dgm:t>
        <a:bodyPr/>
        <a:lstStyle/>
        <a:p>
          <a:endParaRPr lang="en-US"/>
        </a:p>
      </dgm:t>
    </dgm:pt>
    <dgm:pt modelId="{2745FAAB-9EA1-453B-ACB5-5575FFDF3C36}" type="sibTrans" cxnId="{3EB57B77-4C06-4443-B8D6-D10026078285}">
      <dgm:prSet/>
      <dgm:spPr/>
      <dgm:t>
        <a:bodyPr/>
        <a:lstStyle/>
        <a:p>
          <a:endParaRPr lang="en-US"/>
        </a:p>
      </dgm:t>
    </dgm:pt>
    <dgm:pt modelId="{DA9E0632-6243-4394-9BC3-AA55374BF588}">
      <dgm:prSet/>
      <dgm:spPr/>
      <dgm:t>
        <a:bodyPr/>
        <a:lstStyle/>
        <a:p>
          <a:r>
            <a:rPr lang="en-US"/>
            <a:t>You can update this through the year but let us know when you have.</a:t>
          </a:r>
        </a:p>
      </dgm:t>
    </dgm:pt>
    <dgm:pt modelId="{78FBE155-978D-4AD7-95AF-F27637779689}" type="parTrans" cxnId="{54A05CDF-0D33-4C09-9598-7F473A5A9C7D}">
      <dgm:prSet/>
      <dgm:spPr/>
      <dgm:t>
        <a:bodyPr/>
        <a:lstStyle/>
        <a:p>
          <a:endParaRPr lang="en-US"/>
        </a:p>
      </dgm:t>
    </dgm:pt>
    <dgm:pt modelId="{3EF22F05-F820-4111-92FB-4729DE244CF6}" type="sibTrans" cxnId="{54A05CDF-0D33-4C09-9598-7F473A5A9C7D}">
      <dgm:prSet/>
      <dgm:spPr/>
      <dgm:t>
        <a:bodyPr/>
        <a:lstStyle/>
        <a:p>
          <a:endParaRPr lang="en-US"/>
        </a:p>
      </dgm:t>
    </dgm:pt>
    <dgm:pt modelId="{1E15C5CD-1D13-4C3A-817A-A16286A0653A}" type="pres">
      <dgm:prSet presAssocID="{447CB169-BF23-4C38-8097-256494763428}" presName="linear" presStyleCnt="0">
        <dgm:presLayoutVars>
          <dgm:animLvl val="lvl"/>
          <dgm:resizeHandles val="exact"/>
        </dgm:presLayoutVars>
      </dgm:prSet>
      <dgm:spPr/>
    </dgm:pt>
    <dgm:pt modelId="{BE13F8A5-0F87-43D8-BC59-2332482ECA24}" type="pres">
      <dgm:prSet presAssocID="{AF04049B-D8AD-4EB1-945D-F9D63C35A338}" presName="parentText" presStyleLbl="node1" presStyleIdx="0" presStyleCnt="4">
        <dgm:presLayoutVars>
          <dgm:chMax val="0"/>
          <dgm:bulletEnabled val="1"/>
        </dgm:presLayoutVars>
      </dgm:prSet>
      <dgm:spPr/>
    </dgm:pt>
    <dgm:pt modelId="{EF9F6DB3-2C20-426B-A738-1926FE588282}" type="pres">
      <dgm:prSet presAssocID="{D111CCB9-8475-4808-8E61-2A7FC7524487}" presName="spacer" presStyleCnt="0"/>
      <dgm:spPr/>
    </dgm:pt>
    <dgm:pt modelId="{AD91394F-FE4C-4C43-9F39-320BE67DC3AE}" type="pres">
      <dgm:prSet presAssocID="{13332462-6E5F-41BF-8C8F-05E1C01AA4DD}" presName="parentText" presStyleLbl="node1" presStyleIdx="1" presStyleCnt="4">
        <dgm:presLayoutVars>
          <dgm:chMax val="0"/>
          <dgm:bulletEnabled val="1"/>
        </dgm:presLayoutVars>
      </dgm:prSet>
      <dgm:spPr/>
    </dgm:pt>
    <dgm:pt modelId="{7840C211-8784-4C3F-A1EF-2E73C6700EC8}" type="pres">
      <dgm:prSet presAssocID="{D87B5773-C942-446D-8786-185564614F84}" presName="spacer" presStyleCnt="0"/>
      <dgm:spPr/>
    </dgm:pt>
    <dgm:pt modelId="{0F1CAD88-CF18-402E-8BCE-4E5AF442F538}" type="pres">
      <dgm:prSet presAssocID="{8CB4AB47-221B-443B-8659-7CB6930F9224}" presName="parentText" presStyleLbl="node1" presStyleIdx="2" presStyleCnt="4">
        <dgm:presLayoutVars>
          <dgm:chMax val="0"/>
          <dgm:bulletEnabled val="1"/>
        </dgm:presLayoutVars>
      </dgm:prSet>
      <dgm:spPr/>
    </dgm:pt>
    <dgm:pt modelId="{6F8955D0-831A-4295-834B-99DC9E23D45A}" type="pres">
      <dgm:prSet presAssocID="{2745FAAB-9EA1-453B-ACB5-5575FFDF3C36}" presName="spacer" presStyleCnt="0"/>
      <dgm:spPr/>
    </dgm:pt>
    <dgm:pt modelId="{38D9A884-21C4-4E15-8A37-70E941C95847}" type="pres">
      <dgm:prSet presAssocID="{DA9E0632-6243-4394-9BC3-AA55374BF588}" presName="parentText" presStyleLbl="node1" presStyleIdx="3" presStyleCnt="4">
        <dgm:presLayoutVars>
          <dgm:chMax val="0"/>
          <dgm:bulletEnabled val="1"/>
        </dgm:presLayoutVars>
      </dgm:prSet>
      <dgm:spPr/>
    </dgm:pt>
  </dgm:ptLst>
  <dgm:cxnLst>
    <dgm:cxn modelId="{D0F8454A-F5E4-4714-AE73-32E7A2F36766}" type="presOf" srcId="{8CB4AB47-221B-443B-8659-7CB6930F9224}" destId="{0F1CAD88-CF18-402E-8BCE-4E5AF442F538}" srcOrd="0" destOrd="0" presId="urn:microsoft.com/office/officeart/2005/8/layout/vList2"/>
    <dgm:cxn modelId="{E124524F-8D12-4656-9FD7-00CDC31F86E3}" type="presOf" srcId="{447CB169-BF23-4C38-8097-256494763428}" destId="{1E15C5CD-1D13-4C3A-817A-A16286A0653A}" srcOrd="0" destOrd="0" presId="urn:microsoft.com/office/officeart/2005/8/layout/vList2"/>
    <dgm:cxn modelId="{CF094277-2FFE-452E-846A-1038DAB54FB8}" srcId="{447CB169-BF23-4C38-8097-256494763428}" destId="{13332462-6E5F-41BF-8C8F-05E1C01AA4DD}" srcOrd="1" destOrd="0" parTransId="{9B5B1031-F50D-4A62-AAF4-5635190FEE98}" sibTransId="{D87B5773-C942-446D-8786-185564614F84}"/>
    <dgm:cxn modelId="{3EB57B77-4C06-4443-B8D6-D10026078285}" srcId="{447CB169-BF23-4C38-8097-256494763428}" destId="{8CB4AB47-221B-443B-8659-7CB6930F9224}" srcOrd="2" destOrd="0" parTransId="{08F7B14E-4673-402C-8E48-CB61A8D82F69}" sibTransId="{2745FAAB-9EA1-453B-ACB5-5575FFDF3C36}"/>
    <dgm:cxn modelId="{A92FB859-7E22-42EF-889F-CD455C10699F}" type="presOf" srcId="{13332462-6E5F-41BF-8C8F-05E1C01AA4DD}" destId="{AD91394F-FE4C-4C43-9F39-320BE67DC3AE}" srcOrd="0" destOrd="0" presId="urn:microsoft.com/office/officeart/2005/8/layout/vList2"/>
    <dgm:cxn modelId="{942409B3-3F18-4ECD-B268-FC31795F9608}" type="presOf" srcId="{DA9E0632-6243-4394-9BC3-AA55374BF588}" destId="{38D9A884-21C4-4E15-8A37-70E941C95847}" srcOrd="0" destOrd="0" presId="urn:microsoft.com/office/officeart/2005/8/layout/vList2"/>
    <dgm:cxn modelId="{6670F6D5-DEAB-4D9B-9C06-AE56A024DA45}" srcId="{447CB169-BF23-4C38-8097-256494763428}" destId="{AF04049B-D8AD-4EB1-945D-F9D63C35A338}" srcOrd="0" destOrd="0" parTransId="{9FAAC748-133D-47DC-9387-8529BBE02D7E}" sibTransId="{D111CCB9-8475-4808-8E61-2A7FC7524487}"/>
    <dgm:cxn modelId="{808A30DA-B1EB-4810-AF91-72197840A6A2}" type="presOf" srcId="{AF04049B-D8AD-4EB1-945D-F9D63C35A338}" destId="{BE13F8A5-0F87-43D8-BC59-2332482ECA24}" srcOrd="0" destOrd="0" presId="urn:microsoft.com/office/officeart/2005/8/layout/vList2"/>
    <dgm:cxn modelId="{54A05CDF-0D33-4C09-9598-7F473A5A9C7D}" srcId="{447CB169-BF23-4C38-8097-256494763428}" destId="{DA9E0632-6243-4394-9BC3-AA55374BF588}" srcOrd="3" destOrd="0" parTransId="{78FBE155-978D-4AD7-95AF-F27637779689}" sibTransId="{3EF22F05-F820-4111-92FB-4729DE244CF6}"/>
    <dgm:cxn modelId="{53DCB571-3A67-4F9B-B3F8-B201B8D46FC4}" type="presParOf" srcId="{1E15C5CD-1D13-4C3A-817A-A16286A0653A}" destId="{BE13F8A5-0F87-43D8-BC59-2332482ECA24}" srcOrd="0" destOrd="0" presId="urn:microsoft.com/office/officeart/2005/8/layout/vList2"/>
    <dgm:cxn modelId="{D7E650B9-64CD-4710-BF2E-C50C49FF0560}" type="presParOf" srcId="{1E15C5CD-1D13-4C3A-817A-A16286A0653A}" destId="{EF9F6DB3-2C20-426B-A738-1926FE588282}" srcOrd="1" destOrd="0" presId="urn:microsoft.com/office/officeart/2005/8/layout/vList2"/>
    <dgm:cxn modelId="{5F6EAC60-F32E-4559-815E-A19889182846}" type="presParOf" srcId="{1E15C5CD-1D13-4C3A-817A-A16286A0653A}" destId="{AD91394F-FE4C-4C43-9F39-320BE67DC3AE}" srcOrd="2" destOrd="0" presId="urn:microsoft.com/office/officeart/2005/8/layout/vList2"/>
    <dgm:cxn modelId="{E3DD9EE4-E5DC-4238-A111-41D11A0D6029}" type="presParOf" srcId="{1E15C5CD-1D13-4C3A-817A-A16286A0653A}" destId="{7840C211-8784-4C3F-A1EF-2E73C6700EC8}" srcOrd="3" destOrd="0" presId="urn:microsoft.com/office/officeart/2005/8/layout/vList2"/>
    <dgm:cxn modelId="{EC3B0A2E-2968-4719-9658-F7B5F64DAB49}" type="presParOf" srcId="{1E15C5CD-1D13-4C3A-817A-A16286A0653A}" destId="{0F1CAD88-CF18-402E-8BCE-4E5AF442F538}" srcOrd="4" destOrd="0" presId="urn:microsoft.com/office/officeart/2005/8/layout/vList2"/>
    <dgm:cxn modelId="{2536D58C-0EE6-4C19-A857-4064458A7E22}" type="presParOf" srcId="{1E15C5CD-1D13-4C3A-817A-A16286A0653A}" destId="{6F8955D0-831A-4295-834B-99DC9E23D45A}" srcOrd="5" destOrd="0" presId="urn:microsoft.com/office/officeart/2005/8/layout/vList2"/>
    <dgm:cxn modelId="{840E4FE0-719D-4DFC-A4E5-10EC087BD074}" type="presParOf" srcId="{1E15C5CD-1D13-4C3A-817A-A16286A0653A}" destId="{38D9A884-21C4-4E15-8A37-70E941C9584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A20685-DF80-4318-9226-8A59E15BED8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A86C6021-CC46-4C05-9743-583F2EE8A9B0}">
      <dgm:prSet/>
      <dgm:spPr/>
      <dgm:t>
        <a:bodyPr/>
        <a:lstStyle/>
        <a:p>
          <a:r>
            <a:rPr lang="en-GB"/>
            <a:t>If you feel your child needs a mobile phone for safety reasons in supporting them coming to or from school, then they can bring a mobile phone in.</a:t>
          </a:r>
          <a:endParaRPr lang="en-US"/>
        </a:p>
      </dgm:t>
    </dgm:pt>
    <dgm:pt modelId="{44373A40-B96D-4591-8212-5C57E2D6A70A}" type="parTrans" cxnId="{AB390CA6-670D-4979-911C-029246009FCF}">
      <dgm:prSet/>
      <dgm:spPr/>
      <dgm:t>
        <a:bodyPr/>
        <a:lstStyle/>
        <a:p>
          <a:endParaRPr lang="en-US"/>
        </a:p>
      </dgm:t>
    </dgm:pt>
    <dgm:pt modelId="{2D464AED-BCC4-4A75-9064-85F5C54B9F79}" type="sibTrans" cxnId="{AB390CA6-670D-4979-911C-029246009FCF}">
      <dgm:prSet/>
      <dgm:spPr/>
      <dgm:t>
        <a:bodyPr/>
        <a:lstStyle/>
        <a:p>
          <a:endParaRPr lang="en-US"/>
        </a:p>
      </dgm:t>
    </dgm:pt>
    <dgm:pt modelId="{2C3DB183-5EF8-472E-8B01-4ACE2AA64E71}">
      <dgm:prSet/>
      <dgm:spPr/>
      <dgm:t>
        <a:bodyPr/>
        <a:lstStyle/>
        <a:p>
          <a:r>
            <a:rPr lang="en-GB"/>
            <a:t>They will need to sign a phone contract.</a:t>
          </a:r>
          <a:endParaRPr lang="en-US"/>
        </a:p>
      </dgm:t>
    </dgm:pt>
    <dgm:pt modelId="{DF6CCF08-E300-405B-BC95-D5FC548E403D}" type="parTrans" cxnId="{7BD3BF74-5540-4AFD-8E05-6F9F13EEE604}">
      <dgm:prSet/>
      <dgm:spPr/>
      <dgm:t>
        <a:bodyPr/>
        <a:lstStyle/>
        <a:p>
          <a:endParaRPr lang="en-US"/>
        </a:p>
      </dgm:t>
    </dgm:pt>
    <dgm:pt modelId="{3D3897EA-D3A7-453F-8FE5-09549DF7F194}" type="sibTrans" cxnId="{7BD3BF74-5540-4AFD-8E05-6F9F13EEE604}">
      <dgm:prSet/>
      <dgm:spPr/>
      <dgm:t>
        <a:bodyPr/>
        <a:lstStyle/>
        <a:p>
          <a:endParaRPr lang="en-US"/>
        </a:p>
      </dgm:t>
    </dgm:pt>
    <dgm:pt modelId="{D1BFF36F-33EB-47D1-BBE3-E51177CDEC6D}">
      <dgm:prSet/>
      <dgm:spPr/>
      <dgm:t>
        <a:bodyPr/>
        <a:lstStyle/>
        <a:p>
          <a:r>
            <a:rPr lang="en-GB"/>
            <a:t>They give to their teacher as soon as they come in.</a:t>
          </a:r>
          <a:endParaRPr lang="en-US"/>
        </a:p>
      </dgm:t>
    </dgm:pt>
    <dgm:pt modelId="{79FD851E-810B-45C0-8716-034AAB3B7DE8}" type="parTrans" cxnId="{AAB77E95-81DD-4AE3-ADDC-F19F23CF311F}">
      <dgm:prSet/>
      <dgm:spPr/>
      <dgm:t>
        <a:bodyPr/>
        <a:lstStyle/>
        <a:p>
          <a:endParaRPr lang="en-US"/>
        </a:p>
      </dgm:t>
    </dgm:pt>
    <dgm:pt modelId="{EB7B674C-630D-4030-AF0A-BA47AA3CF477}" type="sibTrans" cxnId="{AAB77E95-81DD-4AE3-ADDC-F19F23CF311F}">
      <dgm:prSet/>
      <dgm:spPr/>
      <dgm:t>
        <a:bodyPr/>
        <a:lstStyle/>
        <a:p>
          <a:endParaRPr lang="en-US"/>
        </a:p>
      </dgm:t>
    </dgm:pt>
    <dgm:pt modelId="{BBEF3D38-C8D5-461B-9B89-BECE890F1974}">
      <dgm:prSet/>
      <dgm:spPr/>
      <dgm:t>
        <a:bodyPr/>
        <a:lstStyle/>
        <a:p>
          <a:r>
            <a:rPr lang="en-GB" dirty="0"/>
            <a:t>They are not to be used on school site – they will be turned off.</a:t>
          </a:r>
        </a:p>
      </dgm:t>
    </dgm:pt>
    <dgm:pt modelId="{A37D3F1F-D515-4075-8B33-F797DC09257F}" type="parTrans" cxnId="{3744A288-58C2-47C8-8AF9-45932BE9B64D}">
      <dgm:prSet/>
      <dgm:spPr/>
      <dgm:t>
        <a:bodyPr/>
        <a:lstStyle/>
        <a:p>
          <a:endParaRPr lang="en-US"/>
        </a:p>
      </dgm:t>
    </dgm:pt>
    <dgm:pt modelId="{2555E992-1B2A-42A3-845E-742733094C10}" type="sibTrans" cxnId="{3744A288-58C2-47C8-8AF9-45932BE9B64D}">
      <dgm:prSet/>
      <dgm:spPr/>
      <dgm:t>
        <a:bodyPr/>
        <a:lstStyle/>
        <a:p>
          <a:endParaRPr lang="en-US"/>
        </a:p>
      </dgm:t>
    </dgm:pt>
    <dgm:pt modelId="{1984377B-AE2E-46A9-B3F0-D9DAE3946D5C}" type="pres">
      <dgm:prSet presAssocID="{4AA20685-DF80-4318-9226-8A59E15BED81}" presName="linear" presStyleCnt="0">
        <dgm:presLayoutVars>
          <dgm:animLvl val="lvl"/>
          <dgm:resizeHandles val="exact"/>
        </dgm:presLayoutVars>
      </dgm:prSet>
      <dgm:spPr/>
    </dgm:pt>
    <dgm:pt modelId="{1BAAA77E-4800-4BD4-BF0D-E3C0F4999B91}" type="pres">
      <dgm:prSet presAssocID="{A86C6021-CC46-4C05-9743-583F2EE8A9B0}" presName="parentText" presStyleLbl="node1" presStyleIdx="0" presStyleCnt="4">
        <dgm:presLayoutVars>
          <dgm:chMax val="0"/>
          <dgm:bulletEnabled val="1"/>
        </dgm:presLayoutVars>
      </dgm:prSet>
      <dgm:spPr/>
    </dgm:pt>
    <dgm:pt modelId="{2B2FEA0E-BE3F-4B8A-AF41-78C67489B64A}" type="pres">
      <dgm:prSet presAssocID="{2D464AED-BCC4-4A75-9064-85F5C54B9F79}" presName="spacer" presStyleCnt="0"/>
      <dgm:spPr/>
    </dgm:pt>
    <dgm:pt modelId="{FCEB5352-7309-4ED4-9E39-89A964E64BBE}" type="pres">
      <dgm:prSet presAssocID="{2C3DB183-5EF8-472E-8B01-4ACE2AA64E71}" presName="parentText" presStyleLbl="node1" presStyleIdx="1" presStyleCnt="4">
        <dgm:presLayoutVars>
          <dgm:chMax val="0"/>
          <dgm:bulletEnabled val="1"/>
        </dgm:presLayoutVars>
      </dgm:prSet>
      <dgm:spPr/>
    </dgm:pt>
    <dgm:pt modelId="{114D0DE1-5E01-44B7-9410-922DA89E0329}" type="pres">
      <dgm:prSet presAssocID="{3D3897EA-D3A7-453F-8FE5-09549DF7F194}" presName="spacer" presStyleCnt="0"/>
      <dgm:spPr/>
    </dgm:pt>
    <dgm:pt modelId="{24404EF7-D7E5-46DC-99D9-65F257286D1F}" type="pres">
      <dgm:prSet presAssocID="{D1BFF36F-33EB-47D1-BBE3-E51177CDEC6D}" presName="parentText" presStyleLbl="node1" presStyleIdx="2" presStyleCnt="4">
        <dgm:presLayoutVars>
          <dgm:chMax val="0"/>
          <dgm:bulletEnabled val="1"/>
        </dgm:presLayoutVars>
      </dgm:prSet>
      <dgm:spPr/>
    </dgm:pt>
    <dgm:pt modelId="{061E6F42-F5B7-4519-A4F1-5C9D13A3AC2D}" type="pres">
      <dgm:prSet presAssocID="{EB7B674C-630D-4030-AF0A-BA47AA3CF477}" presName="spacer" presStyleCnt="0"/>
      <dgm:spPr/>
    </dgm:pt>
    <dgm:pt modelId="{9EA63C01-4F0B-4CE0-B9B7-890AC4A3D94B}" type="pres">
      <dgm:prSet presAssocID="{BBEF3D38-C8D5-461B-9B89-BECE890F1974}" presName="parentText" presStyleLbl="node1" presStyleIdx="3" presStyleCnt="4">
        <dgm:presLayoutVars>
          <dgm:chMax val="0"/>
          <dgm:bulletEnabled val="1"/>
        </dgm:presLayoutVars>
      </dgm:prSet>
      <dgm:spPr/>
    </dgm:pt>
  </dgm:ptLst>
  <dgm:cxnLst>
    <dgm:cxn modelId="{9ECF2E0F-75AF-47DE-A248-D2A3647237DB}" type="presOf" srcId="{A86C6021-CC46-4C05-9743-583F2EE8A9B0}" destId="{1BAAA77E-4800-4BD4-BF0D-E3C0F4999B91}" srcOrd="0" destOrd="0" presId="urn:microsoft.com/office/officeart/2005/8/layout/vList2"/>
    <dgm:cxn modelId="{8CDEA665-0BD0-42B7-A5A3-99CF96715E36}" type="presOf" srcId="{2C3DB183-5EF8-472E-8B01-4ACE2AA64E71}" destId="{FCEB5352-7309-4ED4-9E39-89A964E64BBE}" srcOrd="0" destOrd="0" presId="urn:microsoft.com/office/officeart/2005/8/layout/vList2"/>
    <dgm:cxn modelId="{3AAB784A-2D76-45C4-843B-458CC14EAF4A}" type="presOf" srcId="{4AA20685-DF80-4318-9226-8A59E15BED81}" destId="{1984377B-AE2E-46A9-B3F0-D9DAE3946D5C}" srcOrd="0" destOrd="0" presId="urn:microsoft.com/office/officeart/2005/8/layout/vList2"/>
    <dgm:cxn modelId="{7BD3BF74-5540-4AFD-8E05-6F9F13EEE604}" srcId="{4AA20685-DF80-4318-9226-8A59E15BED81}" destId="{2C3DB183-5EF8-472E-8B01-4ACE2AA64E71}" srcOrd="1" destOrd="0" parTransId="{DF6CCF08-E300-405B-BC95-D5FC548E403D}" sibTransId="{3D3897EA-D3A7-453F-8FE5-09549DF7F194}"/>
    <dgm:cxn modelId="{A7251F76-D731-4ECD-AE17-52420F1390E5}" type="presOf" srcId="{BBEF3D38-C8D5-461B-9B89-BECE890F1974}" destId="{9EA63C01-4F0B-4CE0-B9B7-890AC4A3D94B}" srcOrd="0" destOrd="0" presId="urn:microsoft.com/office/officeart/2005/8/layout/vList2"/>
    <dgm:cxn modelId="{3744A288-58C2-47C8-8AF9-45932BE9B64D}" srcId="{4AA20685-DF80-4318-9226-8A59E15BED81}" destId="{BBEF3D38-C8D5-461B-9B89-BECE890F1974}" srcOrd="3" destOrd="0" parTransId="{A37D3F1F-D515-4075-8B33-F797DC09257F}" sibTransId="{2555E992-1B2A-42A3-845E-742733094C10}"/>
    <dgm:cxn modelId="{AAB77E95-81DD-4AE3-ADDC-F19F23CF311F}" srcId="{4AA20685-DF80-4318-9226-8A59E15BED81}" destId="{D1BFF36F-33EB-47D1-BBE3-E51177CDEC6D}" srcOrd="2" destOrd="0" parTransId="{79FD851E-810B-45C0-8716-034AAB3B7DE8}" sibTransId="{EB7B674C-630D-4030-AF0A-BA47AA3CF477}"/>
    <dgm:cxn modelId="{AB390CA6-670D-4979-911C-029246009FCF}" srcId="{4AA20685-DF80-4318-9226-8A59E15BED81}" destId="{A86C6021-CC46-4C05-9743-583F2EE8A9B0}" srcOrd="0" destOrd="0" parTransId="{44373A40-B96D-4591-8212-5C57E2D6A70A}" sibTransId="{2D464AED-BCC4-4A75-9064-85F5C54B9F79}"/>
    <dgm:cxn modelId="{BBEC23E4-0280-4D34-A0C4-E7E2847B1E97}" type="presOf" srcId="{D1BFF36F-33EB-47D1-BBE3-E51177CDEC6D}" destId="{24404EF7-D7E5-46DC-99D9-65F257286D1F}" srcOrd="0" destOrd="0" presId="urn:microsoft.com/office/officeart/2005/8/layout/vList2"/>
    <dgm:cxn modelId="{639D82D8-0692-4D0F-BA73-651CB25F00EB}" type="presParOf" srcId="{1984377B-AE2E-46A9-B3F0-D9DAE3946D5C}" destId="{1BAAA77E-4800-4BD4-BF0D-E3C0F4999B91}" srcOrd="0" destOrd="0" presId="urn:microsoft.com/office/officeart/2005/8/layout/vList2"/>
    <dgm:cxn modelId="{46E32167-3F86-4A7C-ABC2-E81EDD414450}" type="presParOf" srcId="{1984377B-AE2E-46A9-B3F0-D9DAE3946D5C}" destId="{2B2FEA0E-BE3F-4B8A-AF41-78C67489B64A}" srcOrd="1" destOrd="0" presId="urn:microsoft.com/office/officeart/2005/8/layout/vList2"/>
    <dgm:cxn modelId="{83C44B1D-3C5B-4CEF-8017-BF6E7ED88264}" type="presParOf" srcId="{1984377B-AE2E-46A9-B3F0-D9DAE3946D5C}" destId="{FCEB5352-7309-4ED4-9E39-89A964E64BBE}" srcOrd="2" destOrd="0" presId="urn:microsoft.com/office/officeart/2005/8/layout/vList2"/>
    <dgm:cxn modelId="{783AF8D0-870B-42C3-B24F-6CC4EFA3E46D}" type="presParOf" srcId="{1984377B-AE2E-46A9-B3F0-D9DAE3946D5C}" destId="{114D0DE1-5E01-44B7-9410-922DA89E0329}" srcOrd="3" destOrd="0" presId="urn:microsoft.com/office/officeart/2005/8/layout/vList2"/>
    <dgm:cxn modelId="{E23C6F67-D4AC-4BD2-8B78-991A2D186808}" type="presParOf" srcId="{1984377B-AE2E-46A9-B3F0-D9DAE3946D5C}" destId="{24404EF7-D7E5-46DC-99D9-65F257286D1F}" srcOrd="4" destOrd="0" presId="urn:microsoft.com/office/officeart/2005/8/layout/vList2"/>
    <dgm:cxn modelId="{23FC6EE2-2ED3-4593-A50E-1FDFC280351D}" type="presParOf" srcId="{1984377B-AE2E-46A9-B3F0-D9DAE3946D5C}" destId="{061E6F42-F5B7-4519-A4F1-5C9D13A3AC2D}" srcOrd="5" destOrd="0" presId="urn:microsoft.com/office/officeart/2005/8/layout/vList2"/>
    <dgm:cxn modelId="{E1A19A20-31D0-4076-89C2-774F0ADECD66}" type="presParOf" srcId="{1984377B-AE2E-46A9-B3F0-D9DAE3946D5C}" destId="{9EA63C01-4F0B-4CE0-B9B7-890AC4A3D94B}"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306456-C23E-45AF-AFF6-168963B8A182}"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5E02CE12-8A07-407E-9D31-D77C5BBD6269}">
      <dgm:prSet custT="1"/>
      <dgm:spPr/>
      <dgm:t>
        <a:bodyPr/>
        <a:lstStyle/>
        <a:p>
          <a:r>
            <a:rPr lang="en-GB" sz="2000" dirty="0"/>
            <a:t>Guided reading</a:t>
          </a:r>
          <a:endParaRPr lang="en-US" sz="2000" dirty="0"/>
        </a:p>
      </dgm:t>
    </dgm:pt>
    <dgm:pt modelId="{9E0F6E5E-C573-4373-9242-A196EE340D04}" type="parTrans" cxnId="{C3B632D0-98F6-47ED-9435-CE5A081658D2}">
      <dgm:prSet/>
      <dgm:spPr/>
      <dgm:t>
        <a:bodyPr/>
        <a:lstStyle/>
        <a:p>
          <a:endParaRPr lang="en-US"/>
        </a:p>
      </dgm:t>
    </dgm:pt>
    <dgm:pt modelId="{BD288023-072D-4095-81A3-AEFE50D6FD25}" type="sibTrans" cxnId="{C3B632D0-98F6-47ED-9435-CE5A081658D2}">
      <dgm:prSet/>
      <dgm:spPr/>
      <dgm:t>
        <a:bodyPr/>
        <a:lstStyle/>
        <a:p>
          <a:endParaRPr lang="en-US"/>
        </a:p>
      </dgm:t>
    </dgm:pt>
    <dgm:pt modelId="{86EE537A-FCD6-4800-ABE3-C7B8096803A0}">
      <dgm:prSet custT="1"/>
      <dgm:spPr/>
      <dgm:t>
        <a:bodyPr/>
        <a:lstStyle/>
        <a:p>
          <a:r>
            <a:rPr lang="en-US" sz="2000" dirty="0"/>
            <a:t>Extended Writing</a:t>
          </a:r>
        </a:p>
      </dgm:t>
    </dgm:pt>
    <dgm:pt modelId="{5C52F58B-6A3C-43D0-BBFC-D0D70128A88F}" type="parTrans" cxnId="{5A4C7C90-A175-41B4-B5D6-3F0D6E423612}">
      <dgm:prSet/>
      <dgm:spPr/>
      <dgm:t>
        <a:bodyPr/>
        <a:lstStyle/>
        <a:p>
          <a:endParaRPr lang="en-US"/>
        </a:p>
      </dgm:t>
    </dgm:pt>
    <dgm:pt modelId="{08C6B15E-D57E-4828-8D1C-B9A48D3615F8}" type="sibTrans" cxnId="{5A4C7C90-A175-41B4-B5D6-3F0D6E423612}">
      <dgm:prSet/>
      <dgm:spPr/>
      <dgm:t>
        <a:bodyPr/>
        <a:lstStyle/>
        <a:p>
          <a:endParaRPr lang="en-US"/>
        </a:p>
      </dgm:t>
    </dgm:pt>
    <dgm:pt modelId="{23CACCF8-BC85-42F6-B700-CC1A7BE0ED93}">
      <dgm:prSet custT="1"/>
      <dgm:spPr/>
      <dgm:t>
        <a:bodyPr/>
        <a:lstStyle/>
        <a:p>
          <a:r>
            <a:rPr lang="en-GB" sz="2000" dirty="0"/>
            <a:t>Spelling</a:t>
          </a:r>
          <a:endParaRPr lang="en-US" sz="2000" dirty="0"/>
        </a:p>
      </dgm:t>
    </dgm:pt>
    <dgm:pt modelId="{E343738E-76A8-469E-8E49-C693E8DF5EFE}" type="parTrans" cxnId="{C69542D8-C72A-46C0-9727-019306CC032A}">
      <dgm:prSet/>
      <dgm:spPr/>
      <dgm:t>
        <a:bodyPr/>
        <a:lstStyle/>
        <a:p>
          <a:endParaRPr lang="en-US"/>
        </a:p>
      </dgm:t>
    </dgm:pt>
    <dgm:pt modelId="{ED8B5990-0F69-4A42-91EF-91DBA142D9C2}" type="sibTrans" cxnId="{C69542D8-C72A-46C0-9727-019306CC032A}">
      <dgm:prSet/>
      <dgm:spPr/>
      <dgm:t>
        <a:bodyPr/>
        <a:lstStyle/>
        <a:p>
          <a:endParaRPr lang="en-US"/>
        </a:p>
      </dgm:t>
    </dgm:pt>
    <dgm:pt modelId="{A70CE20C-F3A2-4913-9628-CC7417E6F95E}">
      <dgm:prSet custT="1"/>
      <dgm:spPr/>
      <dgm:t>
        <a:bodyPr/>
        <a:lstStyle/>
        <a:p>
          <a:r>
            <a:rPr lang="en-GB" sz="2000" dirty="0"/>
            <a:t>Handwriting</a:t>
          </a:r>
          <a:endParaRPr lang="en-US" sz="2000" dirty="0"/>
        </a:p>
      </dgm:t>
    </dgm:pt>
    <dgm:pt modelId="{CA55BF24-6727-42B2-9B76-E92C5E63EEA1}" type="parTrans" cxnId="{116186D7-3076-4E6E-8CC9-A2A2931CC39D}">
      <dgm:prSet/>
      <dgm:spPr/>
      <dgm:t>
        <a:bodyPr/>
        <a:lstStyle/>
        <a:p>
          <a:endParaRPr lang="en-US"/>
        </a:p>
      </dgm:t>
    </dgm:pt>
    <dgm:pt modelId="{01C92251-DC94-40B5-87DB-07C09A7499A4}" type="sibTrans" cxnId="{116186D7-3076-4E6E-8CC9-A2A2931CC39D}">
      <dgm:prSet/>
      <dgm:spPr/>
      <dgm:t>
        <a:bodyPr/>
        <a:lstStyle/>
        <a:p>
          <a:endParaRPr lang="en-US"/>
        </a:p>
      </dgm:t>
    </dgm:pt>
    <dgm:pt modelId="{FD55A111-5976-4221-91C7-0517D7430222}">
      <dgm:prSet custT="1"/>
      <dgm:spPr/>
      <dgm:t>
        <a:bodyPr/>
        <a:lstStyle/>
        <a:p>
          <a:pPr rtl="0"/>
          <a:r>
            <a:rPr lang="en-GB" sz="2000" dirty="0">
              <a:latin typeface="Corbel" panose="020B0503020204020204"/>
            </a:rPr>
            <a:t>Maths</a:t>
          </a:r>
          <a:endParaRPr lang="en-US" sz="2000" dirty="0"/>
        </a:p>
      </dgm:t>
    </dgm:pt>
    <dgm:pt modelId="{25282394-4EC7-4A40-B344-F5BB4648E6E2}" type="parTrans" cxnId="{48DDE0E8-FFA4-42B2-AB9A-586B91B8A51E}">
      <dgm:prSet/>
      <dgm:spPr/>
      <dgm:t>
        <a:bodyPr/>
        <a:lstStyle/>
        <a:p>
          <a:endParaRPr lang="en-US"/>
        </a:p>
      </dgm:t>
    </dgm:pt>
    <dgm:pt modelId="{B7E82FD5-5A18-4F34-99A9-B96A94A112AC}" type="sibTrans" cxnId="{48DDE0E8-FFA4-42B2-AB9A-586B91B8A51E}">
      <dgm:prSet/>
      <dgm:spPr/>
      <dgm:t>
        <a:bodyPr/>
        <a:lstStyle/>
        <a:p>
          <a:endParaRPr lang="en-US"/>
        </a:p>
      </dgm:t>
    </dgm:pt>
    <dgm:pt modelId="{1779B52F-0D84-4B64-8E1B-A53AF86E262F}">
      <dgm:prSet phldr="0" custT="1"/>
      <dgm:spPr/>
      <dgm:t>
        <a:bodyPr/>
        <a:lstStyle/>
        <a:p>
          <a:pPr rtl="0"/>
          <a:r>
            <a:rPr lang="en-GB" sz="2000" dirty="0">
              <a:latin typeface="Arial"/>
            </a:rPr>
            <a:t>Maths fluency</a:t>
          </a:r>
          <a:endParaRPr lang="en-GB" sz="2000" dirty="0">
            <a:latin typeface="Corbel" panose="020B0503020204020204"/>
          </a:endParaRPr>
        </a:p>
      </dgm:t>
    </dgm:pt>
    <dgm:pt modelId="{6C3CFE6F-9FAE-458C-A4AB-7FF89A9FCF61}" type="parTrans" cxnId="{466900BC-F8E4-43BE-BD9E-97EAFDF16FDE}">
      <dgm:prSet/>
      <dgm:spPr/>
      <dgm:t>
        <a:bodyPr/>
        <a:lstStyle/>
        <a:p>
          <a:endParaRPr lang="en-US"/>
        </a:p>
      </dgm:t>
    </dgm:pt>
    <dgm:pt modelId="{C1BD2187-A4D3-41AD-815A-C6BBE00E2F92}" type="sibTrans" cxnId="{466900BC-F8E4-43BE-BD9E-97EAFDF16FDE}">
      <dgm:prSet/>
      <dgm:spPr/>
      <dgm:t>
        <a:bodyPr/>
        <a:lstStyle/>
        <a:p>
          <a:endParaRPr lang="en-US"/>
        </a:p>
      </dgm:t>
    </dgm:pt>
    <dgm:pt modelId="{11498D6A-5D8B-4EBE-908D-B7F06E75D81F}">
      <dgm:prSet custT="1"/>
      <dgm:spPr/>
      <dgm:t>
        <a:bodyPr/>
        <a:lstStyle/>
        <a:p>
          <a:r>
            <a:rPr lang="en-GB" sz="2000" dirty="0"/>
            <a:t>PSHE</a:t>
          </a:r>
          <a:endParaRPr lang="en-US" sz="2000" dirty="0"/>
        </a:p>
      </dgm:t>
    </dgm:pt>
    <dgm:pt modelId="{0C633321-57FF-4E6E-B874-146B03DAA6C4}" type="parTrans" cxnId="{70422735-45F2-4AB6-A2D4-7CE20EE5B710}">
      <dgm:prSet/>
      <dgm:spPr/>
      <dgm:t>
        <a:bodyPr/>
        <a:lstStyle/>
        <a:p>
          <a:endParaRPr lang="en-US"/>
        </a:p>
      </dgm:t>
    </dgm:pt>
    <dgm:pt modelId="{ECBD4359-9D71-4D34-BBF5-7E3A20A8586C}" type="sibTrans" cxnId="{70422735-45F2-4AB6-A2D4-7CE20EE5B710}">
      <dgm:prSet/>
      <dgm:spPr/>
      <dgm:t>
        <a:bodyPr/>
        <a:lstStyle/>
        <a:p>
          <a:endParaRPr lang="en-US"/>
        </a:p>
      </dgm:t>
    </dgm:pt>
    <dgm:pt modelId="{9B85EBEF-B7D3-4F49-8257-A787923502FD}">
      <dgm:prSet custT="1"/>
      <dgm:spPr/>
      <dgm:t>
        <a:bodyPr/>
        <a:lstStyle/>
        <a:p>
          <a:r>
            <a:rPr lang="en-GB" sz="2000" dirty="0"/>
            <a:t>MFL-French</a:t>
          </a:r>
          <a:endParaRPr lang="en-US" sz="2000" dirty="0"/>
        </a:p>
      </dgm:t>
    </dgm:pt>
    <dgm:pt modelId="{F75F7959-36CF-4FEB-8B53-4774DDC5CCF6}" type="parTrans" cxnId="{F4D4CF52-588F-466F-BC7E-2F1508B548E7}">
      <dgm:prSet/>
      <dgm:spPr/>
      <dgm:t>
        <a:bodyPr/>
        <a:lstStyle/>
        <a:p>
          <a:endParaRPr lang="en-US"/>
        </a:p>
      </dgm:t>
    </dgm:pt>
    <dgm:pt modelId="{203A882B-D763-4F0A-8B3B-D7C4950B1ABD}" type="sibTrans" cxnId="{F4D4CF52-588F-466F-BC7E-2F1508B548E7}">
      <dgm:prSet/>
      <dgm:spPr/>
      <dgm:t>
        <a:bodyPr/>
        <a:lstStyle/>
        <a:p>
          <a:endParaRPr lang="en-US"/>
        </a:p>
      </dgm:t>
    </dgm:pt>
    <dgm:pt modelId="{54ECB5FC-A047-47CA-B88D-91E34F0494A8}">
      <dgm:prSet custT="1"/>
      <dgm:spPr/>
      <dgm:t>
        <a:bodyPr/>
        <a:lstStyle/>
        <a:p>
          <a:r>
            <a:rPr lang="en-GB" sz="2000" dirty="0"/>
            <a:t>Science</a:t>
          </a:r>
          <a:endParaRPr lang="en-US" sz="2000" dirty="0"/>
        </a:p>
      </dgm:t>
    </dgm:pt>
    <dgm:pt modelId="{44012FED-2523-4BEB-8E35-FEE96029D4FC}" type="parTrans" cxnId="{416B35B3-4F64-4570-8CC2-99B2B5F111F1}">
      <dgm:prSet/>
      <dgm:spPr/>
      <dgm:t>
        <a:bodyPr/>
        <a:lstStyle/>
        <a:p>
          <a:endParaRPr lang="en-US"/>
        </a:p>
      </dgm:t>
    </dgm:pt>
    <dgm:pt modelId="{06FE6DCA-8F3A-4216-87CB-1537C8A7B751}" type="sibTrans" cxnId="{416B35B3-4F64-4570-8CC2-99B2B5F111F1}">
      <dgm:prSet/>
      <dgm:spPr/>
      <dgm:t>
        <a:bodyPr/>
        <a:lstStyle/>
        <a:p>
          <a:endParaRPr lang="en-US"/>
        </a:p>
      </dgm:t>
    </dgm:pt>
    <dgm:pt modelId="{1A6E9B86-A5F7-43AF-BC17-DC80D9DBAB52}">
      <dgm:prSet custT="1"/>
      <dgm:spPr/>
      <dgm:t>
        <a:bodyPr/>
        <a:lstStyle/>
        <a:p>
          <a:r>
            <a:rPr lang="en-GB" sz="2000" dirty="0"/>
            <a:t>RE</a:t>
          </a:r>
          <a:endParaRPr lang="en-US" sz="2000" dirty="0"/>
        </a:p>
      </dgm:t>
    </dgm:pt>
    <dgm:pt modelId="{71A185C6-4C5A-43BA-8C3D-D39949747CA7}" type="parTrans" cxnId="{D3F6FFAD-24B6-4037-AACA-2DADDC23B437}">
      <dgm:prSet/>
      <dgm:spPr/>
      <dgm:t>
        <a:bodyPr/>
        <a:lstStyle/>
        <a:p>
          <a:endParaRPr lang="en-US"/>
        </a:p>
      </dgm:t>
    </dgm:pt>
    <dgm:pt modelId="{33466319-E055-4BC7-AD0E-6F5C28D2A7EF}" type="sibTrans" cxnId="{D3F6FFAD-24B6-4037-AACA-2DADDC23B437}">
      <dgm:prSet/>
      <dgm:spPr/>
      <dgm:t>
        <a:bodyPr/>
        <a:lstStyle/>
        <a:p>
          <a:endParaRPr lang="en-US"/>
        </a:p>
      </dgm:t>
    </dgm:pt>
    <dgm:pt modelId="{D95D3810-5EB8-45A2-91C1-054E19EE9EE5}">
      <dgm:prSet custT="1"/>
      <dgm:spPr/>
      <dgm:t>
        <a:bodyPr/>
        <a:lstStyle/>
        <a:p>
          <a:r>
            <a:rPr lang="en-GB" sz="2000" dirty="0"/>
            <a:t>PE</a:t>
          </a:r>
          <a:endParaRPr lang="en-US" sz="2000" dirty="0"/>
        </a:p>
      </dgm:t>
    </dgm:pt>
    <dgm:pt modelId="{C8F26BF8-9B9C-4B35-8FE7-81BD2AD89E1C}" type="parTrans" cxnId="{372989EC-0D80-4AF5-9F16-9875D371F6D3}">
      <dgm:prSet/>
      <dgm:spPr/>
      <dgm:t>
        <a:bodyPr/>
        <a:lstStyle/>
        <a:p>
          <a:endParaRPr lang="en-US"/>
        </a:p>
      </dgm:t>
    </dgm:pt>
    <dgm:pt modelId="{86290BEA-F679-45FB-89F9-9BC9915C31D6}" type="sibTrans" cxnId="{372989EC-0D80-4AF5-9F16-9875D371F6D3}">
      <dgm:prSet/>
      <dgm:spPr/>
      <dgm:t>
        <a:bodyPr/>
        <a:lstStyle/>
        <a:p>
          <a:endParaRPr lang="en-US"/>
        </a:p>
      </dgm:t>
    </dgm:pt>
    <dgm:pt modelId="{FED1FC56-6C3B-4074-9F1D-C6338E17F52F}">
      <dgm:prSet custT="1"/>
      <dgm:spPr/>
      <dgm:t>
        <a:bodyPr/>
        <a:lstStyle/>
        <a:p>
          <a:r>
            <a:rPr lang="en-US" sz="2000" dirty="0"/>
            <a:t>Art/D&amp;T</a:t>
          </a:r>
        </a:p>
      </dgm:t>
    </dgm:pt>
    <dgm:pt modelId="{60B503AB-77F0-4D54-B5FF-6757D29C7D68}" type="parTrans" cxnId="{F07B31A6-D50C-457F-B9FC-66117651EA53}">
      <dgm:prSet/>
      <dgm:spPr/>
      <dgm:t>
        <a:bodyPr/>
        <a:lstStyle/>
        <a:p>
          <a:endParaRPr lang="en-GB"/>
        </a:p>
      </dgm:t>
    </dgm:pt>
    <dgm:pt modelId="{708A023E-6BB6-41A2-94BC-5809C246FAE3}" type="sibTrans" cxnId="{F07B31A6-D50C-457F-B9FC-66117651EA53}">
      <dgm:prSet/>
      <dgm:spPr/>
      <dgm:t>
        <a:bodyPr/>
        <a:lstStyle/>
        <a:p>
          <a:endParaRPr lang="en-GB"/>
        </a:p>
      </dgm:t>
    </dgm:pt>
    <dgm:pt modelId="{1FED25BD-730D-4D2F-98D9-18EABFB5CC8D}">
      <dgm:prSet custT="1"/>
      <dgm:spPr/>
      <dgm:t>
        <a:bodyPr/>
        <a:lstStyle/>
        <a:p>
          <a:r>
            <a:rPr lang="en-US" sz="1600" dirty="0"/>
            <a:t>Geography/History</a:t>
          </a:r>
        </a:p>
      </dgm:t>
    </dgm:pt>
    <dgm:pt modelId="{FF2CFD05-B8EC-458B-83E8-DEED616B0B9E}" type="parTrans" cxnId="{3FF05D63-43A9-4952-8EEE-3DA0AEEFA32E}">
      <dgm:prSet/>
      <dgm:spPr/>
      <dgm:t>
        <a:bodyPr/>
        <a:lstStyle/>
        <a:p>
          <a:endParaRPr lang="en-GB"/>
        </a:p>
      </dgm:t>
    </dgm:pt>
    <dgm:pt modelId="{72691352-1EE7-4E22-9734-5F1483C9C465}" type="sibTrans" cxnId="{3FF05D63-43A9-4952-8EEE-3DA0AEEFA32E}">
      <dgm:prSet/>
      <dgm:spPr/>
      <dgm:t>
        <a:bodyPr/>
        <a:lstStyle/>
        <a:p>
          <a:endParaRPr lang="en-GB"/>
        </a:p>
      </dgm:t>
    </dgm:pt>
    <dgm:pt modelId="{702F16D1-0E75-4C1E-90EC-98D400AA8DAB}">
      <dgm:prSet custT="1"/>
      <dgm:spPr/>
      <dgm:t>
        <a:bodyPr/>
        <a:lstStyle/>
        <a:p>
          <a:r>
            <a:rPr lang="en-US" sz="2000" dirty="0"/>
            <a:t>Music</a:t>
          </a:r>
        </a:p>
      </dgm:t>
    </dgm:pt>
    <dgm:pt modelId="{59F2257A-4D47-455D-9798-F47DDF8D1EAA}" type="parTrans" cxnId="{D3F4BEB3-4C9F-4A7E-8A14-1FF546983D24}">
      <dgm:prSet/>
      <dgm:spPr/>
      <dgm:t>
        <a:bodyPr/>
        <a:lstStyle/>
        <a:p>
          <a:endParaRPr lang="en-GB"/>
        </a:p>
      </dgm:t>
    </dgm:pt>
    <dgm:pt modelId="{2906525B-E8D7-488E-9069-0A03FC56FF74}" type="sibTrans" cxnId="{D3F4BEB3-4C9F-4A7E-8A14-1FF546983D24}">
      <dgm:prSet/>
      <dgm:spPr/>
      <dgm:t>
        <a:bodyPr/>
        <a:lstStyle/>
        <a:p>
          <a:endParaRPr lang="en-GB"/>
        </a:p>
      </dgm:t>
    </dgm:pt>
    <dgm:pt modelId="{427F851A-A7CC-4E88-9291-B8F715FF2331}">
      <dgm:prSet phldrT="[Text]" phldr="0"/>
      <dgm:spPr/>
      <dgm:t>
        <a:bodyPr/>
        <a:lstStyle/>
        <a:p>
          <a:r>
            <a:rPr lang="en-GB" sz="2000" dirty="0">
              <a:latin typeface="Arial"/>
            </a:rPr>
            <a:t> </a:t>
          </a:r>
          <a:r>
            <a:rPr lang="en-GB" sz="2000" dirty="0"/>
            <a:t>Computing</a:t>
          </a:r>
          <a:endParaRPr lang="en-GB" dirty="0"/>
        </a:p>
      </dgm:t>
    </dgm:pt>
    <dgm:pt modelId="{F9AC0CC4-BFBE-4B21-88F1-D25D1E060043}" type="parTrans" cxnId="{08A6E2D1-7943-4C08-A2DF-B73CAF86E859}">
      <dgm:prSet/>
      <dgm:spPr/>
      <dgm:t>
        <a:bodyPr/>
        <a:lstStyle/>
        <a:p>
          <a:endParaRPr lang="en-GB"/>
        </a:p>
      </dgm:t>
    </dgm:pt>
    <dgm:pt modelId="{9A1DDC0B-6ED6-41FA-84FA-57AF31959BD2}" type="sibTrans" cxnId="{08A6E2D1-7943-4C08-A2DF-B73CAF86E859}">
      <dgm:prSet/>
      <dgm:spPr/>
      <dgm:t>
        <a:bodyPr/>
        <a:lstStyle/>
        <a:p>
          <a:endParaRPr lang="en-GB"/>
        </a:p>
      </dgm:t>
    </dgm:pt>
    <dgm:pt modelId="{8EA6533F-6C4B-4BFF-B528-92033A3D3DF9}" type="pres">
      <dgm:prSet presAssocID="{F2306456-C23E-45AF-AFF6-168963B8A182}" presName="diagram" presStyleCnt="0">
        <dgm:presLayoutVars>
          <dgm:dir/>
          <dgm:resizeHandles val="exact"/>
        </dgm:presLayoutVars>
      </dgm:prSet>
      <dgm:spPr/>
    </dgm:pt>
    <dgm:pt modelId="{986DF4A0-E364-447D-9E1A-9EC7257D8ED0}" type="pres">
      <dgm:prSet presAssocID="{5E02CE12-8A07-407E-9D31-D77C5BBD6269}" presName="node" presStyleLbl="node1" presStyleIdx="0" presStyleCnt="15">
        <dgm:presLayoutVars>
          <dgm:bulletEnabled val="1"/>
        </dgm:presLayoutVars>
      </dgm:prSet>
      <dgm:spPr/>
    </dgm:pt>
    <dgm:pt modelId="{C9649250-9DD1-4269-AA72-6951F9043F58}" type="pres">
      <dgm:prSet presAssocID="{BD288023-072D-4095-81A3-AEFE50D6FD25}" presName="sibTrans" presStyleCnt="0"/>
      <dgm:spPr/>
    </dgm:pt>
    <dgm:pt modelId="{4D804877-0C4C-4572-AE31-8A488F167E73}" type="pres">
      <dgm:prSet presAssocID="{86EE537A-FCD6-4800-ABE3-C7B8096803A0}" presName="node" presStyleLbl="node1" presStyleIdx="1" presStyleCnt="15">
        <dgm:presLayoutVars>
          <dgm:bulletEnabled val="1"/>
        </dgm:presLayoutVars>
      </dgm:prSet>
      <dgm:spPr/>
    </dgm:pt>
    <dgm:pt modelId="{B0A0B802-5BC6-431A-A98B-F0B3E6B4835F}" type="pres">
      <dgm:prSet presAssocID="{08C6B15E-D57E-4828-8D1C-B9A48D3615F8}" presName="sibTrans" presStyleCnt="0"/>
      <dgm:spPr/>
    </dgm:pt>
    <dgm:pt modelId="{458DD898-6166-4A90-831D-259759BEDDE6}" type="pres">
      <dgm:prSet presAssocID="{23CACCF8-BC85-42F6-B700-CC1A7BE0ED93}" presName="node" presStyleLbl="node1" presStyleIdx="2" presStyleCnt="15">
        <dgm:presLayoutVars>
          <dgm:bulletEnabled val="1"/>
        </dgm:presLayoutVars>
      </dgm:prSet>
      <dgm:spPr/>
    </dgm:pt>
    <dgm:pt modelId="{B980B985-1462-4DA9-9BAD-2530E33CE49D}" type="pres">
      <dgm:prSet presAssocID="{ED8B5990-0F69-4A42-91EF-91DBA142D9C2}" presName="sibTrans" presStyleCnt="0"/>
      <dgm:spPr/>
    </dgm:pt>
    <dgm:pt modelId="{616A6AAD-4724-4D0C-AE46-34AF8BFBC928}" type="pres">
      <dgm:prSet presAssocID="{A70CE20C-F3A2-4913-9628-CC7417E6F95E}" presName="node" presStyleLbl="node1" presStyleIdx="3" presStyleCnt="15">
        <dgm:presLayoutVars>
          <dgm:bulletEnabled val="1"/>
        </dgm:presLayoutVars>
      </dgm:prSet>
      <dgm:spPr/>
    </dgm:pt>
    <dgm:pt modelId="{205AEE5B-2856-4C65-A50E-D62A417FA0E3}" type="pres">
      <dgm:prSet presAssocID="{01C92251-DC94-40B5-87DB-07C09A7499A4}" presName="sibTrans" presStyleCnt="0"/>
      <dgm:spPr/>
    </dgm:pt>
    <dgm:pt modelId="{0AD17A58-7DFC-457F-AA95-4DCBC55E528F}" type="pres">
      <dgm:prSet presAssocID="{FD55A111-5976-4221-91C7-0517D7430222}" presName="node" presStyleLbl="node1" presStyleIdx="4" presStyleCnt="15">
        <dgm:presLayoutVars>
          <dgm:bulletEnabled val="1"/>
        </dgm:presLayoutVars>
      </dgm:prSet>
      <dgm:spPr/>
    </dgm:pt>
    <dgm:pt modelId="{98419023-A482-4267-A5BA-EAFBF9FEDB57}" type="pres">
      <dgm:prSet presAssocID="{B7E82FD5-5A18-4F34-99A9-B96A94A112AC}" presName="sibTrans" presStyleCnt="0"/>
      <dgm:spPr/>
    </dgm:pt>
    <dgm:pt modelId="{EEABACAD-C1A0-4E6B-B607-DE2BEC219A2B}" type="pres">
      <dgm:prSet presAssocID="{1779B52F-0D84-4B64-8E1B-A53AF86E262F}" presName="node" presStyleLbl="node1" presStyleIdx="5" presStyleCnt="15">
        <dgm:presLayoutVars>
          <dgm:bulletEnabled val="1"/>
        </dgm:presLayoutVars>
      </dgm:prSet>
      <dgm:spPr/>
    </dgm:pt>
    <dgm:pt modelId="{5D1CEA2D-FCDA-40E3-BDF5-7A5CADBF7034}" type="pres">
      <dgm:prSet presAssocID="{C1BD2187-A4D3-41AD-815A-C6BBE00E2F92}" presName="sibTrans" presStyleCnt="0"/>
      <dgm:spPr/>
    </dgm:pt>
    <dgm:pt modelId="{1745D32B-5283-44F7-8C37-3F7902BE308E}" type="pres">
      <dgm:prSet presAssocID="{427F851A-A7CC-4E88-9291-B8F715FF2331}" presName="node" presStyleLbl="node1" presStyleIdx="6" presStyleCnt="15">
        <dgm:presLayoutVars>
          <dgm:bulletEnabled val="1"/>
        </dgm:presLayoutVars>
      </dgm:prSet>
      <dgm:spPr/>
    </dgm:pt>
    <dgm:pt modelId="{7081D92E-6A05-42F0-B9B2-BEC61D08E633}" type="pres">
      <dgm:prSet presAssocID="{9A1DDC0B-6ED6-41FA-84FA-57AF31959BD2}" presName="sibTrans" presStyleCnt="0"/>
      <dgm:spPr/>
    </dgm:pt>
    <dgm:pt modelId="{6F44247F-0AA4-47C1-B819-6BE088878CE2}" type="pres">
      <dgm:prSet presAssocID="{11498D6A-5D8B-4EBE-908D-B7F06E75D81F}" presName="node" presStyleLbl="node1" presStyleIdx="7" presStyleCnt="15">
        <dgm:presLayoutVars>
          <dgm:bulletEnabled val="1"/>
        </dgm:presLayoutVars>
      </dgm:prSet>
      <dgm:spPr/>
    </dgm:pt>
    <dgm:pt modelId="{9EC64627-9F5E-4CC9-BD3D-15BFBB7600FE}" type="pres">
      <dgm:prSet presAssocID="{ECBD4359-9D71-4D34-BBF5-7E3A20A8586C}" presName="sibTrans" presStyleCnt="0"/>
      <dgm:spPr/>
    </dgm:pt>
    <dgm:pt modelId="{C87697C5-1748-4BB5-8B96-5383D869B2EF}" type="pres">
      <dgm:prSet presAssocID="{9B85EBEF-B7D3-4F49-8257-A787923502FD}" presName="node" presStyleLbl="node1" presStyleIdx="8" presStyleCnt="15">
        <dgm:presLayoutVars>
          <dgm:bulletEnabled val="1"/>
        </dgm:presLayoutVars>
      </dgm:prSet>
      <dgm:spPr/>
    </dgm:pt>
    <dgm:pt modelId="{0F73D2F4-5722-43B1-8333-B10C88FAEB48}" type="pres">
      <dgm:prSet presAssocID="{203A882B-D763-4F0A-8B3B-D7C4950B1ABD}" presName="sibTrans" presStyleCnt="0"/>
      <dgm:spPr/>
    </dgm:pt>
    <dgm:pt modelId="{C671E0CC-EB20-4FD9-8113-0D445522A7B6}" type="pres">
      <dgm:prSet presAssocID="{54ECB5FC-A047-47CA-B88D-91E34F0494A8}" presName="node" presStyleLbl="node1" presStyleIdx="9" presStyleCnt="15">
        <dgm:presLayoutVars>
          <dgm:bulletEnabled val="1"/>
        </dgm:presLayoutVars>
      </dgm:prSet>
      <dgm:spPr/>
    </dgm:pt>
    <dgm:pt modelId="{88BA838E-BF50-4F5A-92A0-CAA9FE825533}" type="pres">
      <dgm:prSet presAssocID="{06FE6DCA-8F3A-4216-87CB-1537C8A7B751}" presName="sibTrans" presStyleCnt="0"/>
      <dgm:spPr/>
    </dgm:pt>
    <dgm:pt modelId="{0FEC86DB-FFB5-457A-891D-159BC0C6C100}" type="pres">
      <dgm:prSet presAssocID="{FED1FC56-6C3B-4074-9F1D-C6338E17F52F}" presName="node" presStyleLbl="node1" presStyleIdx="10" presStyleCnt="15">
        <dgm:presLayoutVars>
          <dgm:bulletEnabled val="1"/>
        </dgm:presLayoutVars>
      </dgm:prSet>
      <dgm:spPr/>
    </dgm:pt>
    <dgm:pt modelId="{357C878A-69BA-4B53-A33B-B478B45BB2DB}" type="pres">
      <dgm:prSet presAssocID="{708A023E-6BB6-41A2-94BC-5809C246FAE3}" presName="sibTrans" presStyleCnt="0"/>
      <dgm:spPr/>
    </dgm:pt>
    <dgm:pt modelId="{215442AB-70FA-4BF1-86CA-2F7E485F9413}" type="pres">
      <dgm:prSet presAssocID="{1FED25BD-730D-4D2F-98D9-18EABFB5CC8D}" presName="node" presStyleLbl="node1" presStyleIdx="11" presStyleCnt="15">
        <dgm:presLayoutVars>
          <dgm:bulletEnabled val="1"/>
        </dgm:presLayoutVars>
      </dgm:prSet>
      <dgm:spPr/>
    </dgm:pt>
    <dgm:pt modelId="{1D483CD2-CC47-4A9F-B6F8-A23669ECB12C}" type="pres">
      <dgm:prSet presAssocID="{72691352-1EE7-4E22-9734-5F1483C9C465}" presName="sibTrans" presStyleCnt="0"/>
      <dgm:spPr/>
    </dgm:pt>
    <dgm:pt modelId="{0238B4FF-B00F-476D-9071-8E4F09740686}" type="pres">
      <dgm:prSet presAssocID="{1A6E9B86-A5F7-43AF-BC17-DC80D9DBAB52}" presName="node" presStyleLbl="node1" presStyleIdx="12" presStyleCnt="15">
        <dgm:presLayoutVars>
          <dgm:bulletEnabled val="1"/>
        </dgm:presLayoutVars>
      </dgm:prSet>
      <dgm:spPr/>
    </dgm:pt>
    <dgm:pt modelId="{09FC6873-BE3D-4792-AF4C-350EB17C4E60}" type="pres">
      <dgm:prSet presAssocID="{33466319-E055-4BC7-AD0E-6F5C28D2A7EF}" presName="sibTrans" presStyleCnt="0"/>
      <dgm:spPr/>
    </dgm:pt>
    <dgm:pt modelId="{57299AD1-1B59-492C-9DA4-952B951CF174}" type="pres">
      <dgm:prSet presAssocID="{D95D3810-5EB8-45A2-91C1-054E19EE9EE5}" presName="node" presStyleLbl="node1" presStyleIdx="13" presStyleCnt="15">
        <dgm:presLayoutVars>
          <dgm:bulletEnabled val="1"/>
        </dgm:presLayoutVars>
      </dgm:prSet>
      <dgm:spPr/>
    </dgm:pt>
    <dgm:pt modelId="{470E4D09-FDA8-4620-A7C2-2E8610EE7A53}" type="pres">
      <dgm:prSet presAssocID="{86290BEA-F679-45FB-89F9-9BC9915C31D6}" presName="sibTrans" presStyleCnt="0"/>
      <dgm:spPr/>
    </dgm:pt>
    <dgm:pt modelId="{9A29E0C8-4ABF-460A-B0BA-3114253F1D93}" type="pres">
      <dgm:prSet presAssocID="{702F16D1-0E75-4C1E-90EC-98D400AA8DAB}" presName="node" presStyleLbl="node1" presStyleIdx="14" presStyleCnt="15">
        <dgm:presLayoutVars>
          <dgm:bulletEnabled val="1"/>
        </dgm:presLayoutVars>
      </dgm:prSet>
      <dgm:spPr/>
    </dgm:pt>
  </dgm:ptLst>
  <dgm:cxnLst>
    <dgm:cxn modelId="{EDC9BE32-C361-40F8-8623-D55A82764821}" type="presOf" srcId="{FED1FC56-6C3B-4074-9F1D-C6338E17F52F}" destId="{0FEC86DB-FFB5-457A-891D-159BC0C6C100}" srcOrd="0" destOrd="0" presId="urn:microsoft.com/office/officeart/2005/8/layout/default"/>
    <dgm:cxn modelId="{70422735-45F2-4AB6-A2D4-7CE20EE5B710}" srcId="{F2306456-C23E-45AF-AFF6-168963B8A182}" destId="{11498D6A-5D8B-4EBE-908D-B7F06E75D81F}" srcOrd="7" destOrd="0" parTransId="{0C633321-57FF-4E6E-B874-146B03DAA6C4}" sibTransId="{ECBD4359-9D71-4D34-BBF5-7E3A20A8586C}"/>
    <dgm:cxn modelId="{3FF05D63-43A9-4952-8EEE-3DA0AEEFA32E}" srcId="{F2306456-C23E-45AF-AFF6-168963B8A182}" destId="{1FED25BD-730D-4D2F-98D9-18EABFB5CC8D}" srcOrd="11" destOrd="0" parTransId="{FF2CFD05-B8EC-458B-83E8-DEED616B0B9E}" sibTransId="{72691352-1EE7-4E22-9734-5F1483C9C465}"/>
    <dgm:cxn modelId="{A1811E66-FB61-4B08-817A-5B1D32E8D6E0}" type="presOf" srcId="{23CACCF8-BC85-42F6-B700-CC1A7BE0ED93}" destId="{458DD898-6166-4A90-831D-259759BEDDE6}" srcOrd="0" destOrd="0" presId="urn:microsoft.com/office/officeart/2005/8/layout/default"/>
    <dgm:cxn modelId="{87B6864A-E643-4646-9185-8625EB42F7E1}" type="presOf" srcId="{A70CE20C-F3A2-4913-9628-CC7417E6F95E}" destId="{616A6AAD-4724-4D0C-AE46-34AF8BFBC928}" srcOrd="0" destOrd="0" presId="urn:microsoft.com/office/officeart/2005/8/layout/default"/>
    <dgm:cxn modelId="{4DE8456C-E2DA-432B-8E59-6C72C35D844E}" type="presOf" srcId="{86EE537A-FCD6-4800-ABE3-C7B8096803A0}" destId="{4D804877-0C4C-4572-AE31-8A488F167E73}" srcOrd="0" destOrd="0" presId="urn:microsoft.com/office/officeart/2005/8/layout/default"/>
    <dgm:cxn modelId="{F4D4CF52-588F-466F-BC7E-2F1508B548E7}" srcId="{F2306456-C23E-45AF-AFF6-168963B8A182}" destId="{9B85EBEF-B7D3-4F49-8257-A787923502FD}" srcOrd="8" destOrd="0" parTransId="{F75F7959-36CF-4FEB-8B53-4774DDC5CCF6}" sibTransId="{203A882B-D763-4F0A-8B3B-D7C4950B1ABD}"/>
    <dgm:cxn modelId="{95414583-B18D-4A86-87D4-339D8AE23AAB}" type="presOf" srcId="{11498D6A-5D8B-4EBE-908D-B7F06E75D81F}" destId="{6F44247F-0AA4-47C1-B819-6BE088878CE2}" srcOrd="0" destOrd="0" presId="urn:microsoft.com/office/officeart/2005/8/layout/default"/>
    <dgm:cxn modelId="{E66B0589-ADCB-477D-8A7E-52D133B9BB8C}" type="presOf" srcId="{427F851A-A7CC-4E88-9291-B8F715FF2331}" destId="{1745D32B-5283-44F7-8C37-3F7902BE308E}" srcOrd="0" destOrd="0" presId="urn:microsoft.com/office/officeart/2005/8/layout/default"/>
    <dgm:cxn modelId="{5A4C7C90-A175-41B4-B5D6-3F0D6E423612}" srcId="{F2306456-C23E-45AF-AFF6-168963B8A182}" destId="{86EE537A-FCD6-4800-ABE3-C7B8096803A0}" srcOrd="1" destOrd="0" parTransId="{5C52F58B-6A3C-43D0-BBFC-D0D70128A88F}" sibTransId="{08C6B15E-D57E-4828-8D1C-B9A48D3615F8}"/>
    <dgm:cxn modelId="{85744D99-C0F2-4C28-A61C-600358D6DF28}" type="presOf" srcId="{54ECB5FC-A047-47CA-B88D-91E34F0494A8}" destId="{C671E0CC-EB20-4FD9-8113-0D445522A7B6}" srcOrd="0" destOrd="0" presId="urn:microsoft.com/office/officeart/2005/8/layout/default"/>
    <dgm:cxn modelId="{9B4D6A9B-C6F7-4D51-AF5E-DE51DD37BD45}" type="presOf" srcId="{702F16D1-0E75-4C1E-90EC-98D400AA8DAB}" destId="{9A29E0C8-4ABF-460A-B0BA-3114253F1D93}" srcOrd="0" destOrd="0" presId="urn:microsoft.com/office/officeart/2005/8/layout/default"/>
    <dgm:cxn modelId="{F07B31A6-D50C-457F-B9FC-66117651EA53}" srcId="{F2306456-C23E-45AF-AFF6-168963B8A182}" destId="{FED1FC56-6C3B-4074-9F1D-C6338E17F52F}" srcOrd="10" destOrd="0" parTransId="{60B503AB-77F0-4D54-B5FF-6757D29C7D68}" sibTransId="{708A023E-6BB6-41A2-94BC-5809C246FAE3}"/>
    <dgm:cxn modelId="{D3F6FFAD-24B6-4037-AACA-2DADDC23B437}" srcId="{F2306456-C23E-45AF-AFF6-168963B8A182}" destId="{1A6E9B86-A5F7-43AF-BC17-DC80D9DBAB52}" srcOrd="12" destOrd="0" parTransId="{71A185C6-4C5A-43BA-8C3D-D39949747CA7}" sibTransId="{33466319-E055-4BC7-AD0E-6F5C28D2A7EF}"/>
    <dgm:cxn modelId="{416B35B3-4F64-4570-8CC2-99B2B5F111F1}" srcId="{F2306456-C23E-45AF-AFF6-168963B8A182}" destId="{54ECB5FC-A047-47CA-B88D-91E34F0494A8}" srcOrd="9" destOrd="0" parTransId="{44012FED-2523-4BEB-8E35-FEE96029D4FC}" sibTransId="{06FE6DCA-8F3A-4216-87CB-1537C8A7B751}"/>
    <dgm:cxn modelId="{D3F4BEB3-4C9F-4A7E-8A14-1FF546983D24}" srcId="{F2306456-C23E-45AF-AFF6-168963B8A182}" destId="{702F16D1-0E75-4C1E-90EC-98D400AA8DAB}" srcOrd="14" destOrd="0" parTransId="{59F2257A-4D47-455D-9798-F47DDF8D1EAA}" sibTransId="{2906525B-E8D7-488E-9069-0A03FC56FF74}"/>
    <dgm:cxn modelId="{D5F549B5-925E-4DF8-8355-E3427079ED7E}" type="presOf" srcId="{9B85EBEF-B7D3-4F49-8257-A787923502FD}" destId="{C87697C5-1748-4BB5-8B96-5383D869B2EF}" srcOrd="0" destOrd="0" presId="urn:microsoft.com/office/officeart/2005/8/layout/default"/>
    <dgm:cxn modelId="{466900BC-F8E4-43BE-BD9E-97EAFDF16FDE}" srcId="{F2306456-C23E-45AF-AFF6-168963B8A182}" destId="{1779B52F-0D84-4B64-8E1B-A53AF86E262F}" srcOrd="5" destOrd="0" parTransId="{6C3CFE6F-9FAE-458C-A4AB-7FF89A9FCF61}" sibTransId="{C1BD2187-A4D3-41AD-815A-C6BBE00E2F92}"/>
    <dgm:cxn modelId="{BA3902C4-F2A9-4FD7-A9CA-3D6B29C56D65}" type="presOf" srcId="{1A6E9B86-A5F7-43AF-BC17-DC80D9DBAB52}" destId="{0238B4FF-B00F-476D-9071-8E4F09740686}" srcOrd="0" destOrd="0" presId="urn:microsoft.com/office/officeart/2005/8/layout/default"/>
    <dgm:cxn modelId="{3E48E1C4-D68A-4440-969C-8D47DD90F45A}" type="presOf" srcId="{5E02CE12-8A07-407E-9D31-D77C5BBD6269}" destId="{986DF4A0-E364-447D-9E1A-9EC7257D8ED0}" srcOrd="0" destOrd="0" presId="urn:microsoft.com/office/officeart/2005/8/layout/default"/>
    <dgm:cxn modelId="{9902F3C6-0FDA-4BCD-94B2-E7AAB0A45A3B}" type="presOf" srcId="{FD55A111-5976-4221-91C7-0517D7430222}" destId="{0AD17A58-7DFC-457F-AA95-4DCBC55E528F}" srcOrd="0" destOrd="0" presId="urn:microsoft.com/office/officeart/2005/8/layout/default"/>
    <dgm:cxn modelId="{C3B632D0-98F6-47ED-9435-CE5A081658D2}" srcId="{F2306456-C23E-45AF-AFF6-168963B8A182}" destId="{5E02CE12-8A07-407E-9D31-D77C5BBD6269}" srcOrd="0" destOrd="0" parTransId="{9E0F6E5E-C573-4373-9242-A196EE340D04}" sibTransId="{BD288023-072D-4095-81A3-AEFE50D6FD25}"/>
    <dgm:cxn modelId="{08A6E2D1-7943-4C08-A2DF-B73CAF86E859}" srcId="{F2306456-C23E-45AF-AFF6-168963B8A182}" destId="{427F851A-A7CC-4E88-9291-B8F715FF2331}" srcOrd="6" destOrd="0" parTransId="{F9AC0CC4-BFBE-4B21-88F1-D25D1E060043}" sibTransId="{9A1DDC0B-6ED6-41FA-84FA-57AF31959BD2}"/>
    <dgm:cxn modelId="{C0635CD5-9FFF-4083-86AB-D3555B5AD7E9}" type="presOf" srcId="{D95D3810-5EB8-45A2-91C1-054E19EE9EE5}" destId="{57299AD1-1B59-492C-9DA4-952B951CF174}" srcOrd="0" destOrd="0" presId="urn:microsoft.com/office/officeart/2005/8/layout/default"/>
    <dgm:cxn modelId="{116186D7-3076-4E6E-8CC9-A2A2931CC39D}" srcId="{F2306456-C23E-45AF-AFF6-168963B8A182}" destId="{A70CE20C-F3A2-4913-9628-CC7417E6F95E}" srcOrd="3" destOrd="0" parTransId="{CA55BF24-6727-42B2-9B76-E92C5E63EEA1}" sibTransId="{01C92251-DC94-40B5-87DB-07C09A7499A4}"/>
    <dgm:cxn modelId="{C69542D8-C72A-46C0-9727-019306CC032A}" srcId="{F2306456-C23E-45AF-AFF6-168963B8A182}" destId="{23CACCF8-BC85-42F6-B700-CC1A7BE0ED93}" srcOrd="2" destOrd="0" parTransId="{E343738E-76A8-469E-8E49-C693E8DF5EFE}" sibTransId="{ED8B5990-0F69-4A42-91EF-91DBA142D9C2}"/>
    <dgm:cxn modelId="{48DDE0E8-FFA4-42B2-AB9A-586B91B8A51E}" srcId="{F2306456-C23E-45AF-AFF6-168963B8A182}" destId="{FD55A111-5976-4221-91C7-0517D7430222}" srcOrd="4" destOrd="0" parTransId="{25282394-4EC7-4A40-B344-F5BB4648E6E2}" sibTransId="{B7E82FD5-5A18-4F34-99A9-B96A94A112AC}"/>
    <dgm:cxn modelId="{372989EC-0D80-4AF5-9F16-9875D371F6D3}" srcId="{F2306456-C23E-45AF-AFF6-168963B8A182}" destId="{D95D3810-5EB8-45A2-91C1-054E19EE9EE5}" srcOrd="13" destOrd="0" parTransId="{C8F26BF8-9B9C-4B35-8FE7-81BD2AD89E1C}" sibTransId="{86290BEA-F679-45FB-89F9-9BC9915C31D6}"/>
    <dgm:cxn modelId="{D6CA87F5-E003-4F6A-96D5-13F22B92295F}" type="presOf" srcId="{1FED25BD-730D-4D2F-98D9-18EABFB5CC8D}" destId="{215442AB-70FA-4BF1-86CA-2F7E485F9413}" srcOrd="0" destOrd="0" presId="urn:microsoft.com/office/officeart/2005/8/layout/default"/>
    <dgm:cxn modelId="{CCE096F7-8DF2-4F29-986F-72F45514C474}" type="presOf" srcId="{F2306456-C23E-45AF-AFF6-168963B8A182}" destId="{8EA6533F-6C4B-4BFF-B528-92033A3D3DF9}" srcOrd="0" destOrd="0" presId="urn:microsoft.com/office/officeart/2005/8/layout/default"/>
    <dgm:cxn modelId="{D02629FE-2C07-4E62-AE19-AC3786B908F6}" type="presOf" srcId="{1779B52F-0D84-4B64-8E1B-A53AF86E262F}" destId="{EEABACAD-C1A0-4E6B-B607-DE2BEC219A2B}" srcOrd="0" destOrd="0" presId="urn:microsoft.com/office/officeart/2005/8/layout/default"/>
    <dgm:cxn modelId="{83BEAB69-1D57-4C9A-B56A-A727F8BD6F92}" type="presParOf" srcId="{8EA6533F-6C4B-4BFF-B528-92033A3D3DF9}" destId="{986DF4A0-E364-447D-9E1A-9EC7257D8ED0}" srcOrd="0" destOrd="0" presId="urn:microsoft.com/office/officeart/2005/8/layout/default"/>
    <dgm:cxn modelId="{44FA3FEC-E78B-409C-97D3-BD9B4D12D2B5}" type="presParOf" srcId="{8EA6533F-6C4B-4BFF-B528-92033A3D3DF9}" destId="{C9649250-9DD1-4269-AA72-6951F9043F58}" srcOrd="1" destOrd="0" presId="urn:microsoft.com/office/officeart/2005/8/layout/default"/>
    <dgm:cxn modelId="{B8F93DCA-499D-400F-A0D3-730B17D458E0}" type="presParOf" srcId="{8EA6533F-6C4B-4BFF-B528-92033A3D3DF9}" destId="{4D804877-0C4C-4572-AE31-8A488F167E73}" srcOrd="2" destOrd="0" presId="urn:microsoft.com/office/officeart/2005/8/layout/default"/>
    <dgm:cxn modelId="{3D3D42E1-BFDE-4B94-B0FE-82339D207403}" type="presParOf" srcId="{8EA6533F-6C4B-4BFF-B528-92033A3D3DF9}" destId="{B0A0B802-5BC6-431A-A98B-F0B3E6B4835F}" srcOrd="3" destOrd="0" presId="urn:microsoft.com/office/officeart/2005/8/layout/default"/>
    <dgm:cxn modelId="{ADCA66CC-9C2E-47EB-97C8-11671188D64C}" type="presParOf" srcId="{8EA6533F-6C4B-4BFF-B528-92033A3D3DF9}" destId="{458DD898-6166-4A90-831D-259759BEDDE6}" srcOrd="4" destOrd="0" presId="urn:microsoft.com/office/officeart/2005/8/layout/default"/>
    <dgm:cxn modelId="{341B59CE-807B-4AEF-9BE2-F466226FE66D}" type="presParOf" srcId="{8EA6533F-6C4B-4BFF-B528-92033A3D3DF9}" destId="{B980B985-1462-4DA9-9BAD-2530E33CE49D}" srcOrd="5" destOrd="0" presId="urn:microsoft.com/office/officeart/2005/8/layout/default"/>
    <dgm:cxn modelId="{AC3D9CBF-26D2-420E-A71F-43BD387F24B7}" type="presParOf" srcId="{8EA6533F-6C4B-4BFF-B528-92033A3D3DF9}" destId="{616A6AAD-4724-4D0C-AE46-34AF8BFBC928}" srcOrd="6" destOrd="0" presId="urn:microsoft.com/office/officeart/2005/8/layout/default"/>
    <dgm:cxn modelId="{8E134382-B0F4-498A-936E-01602A42F3F0}" type="presParOf" srcId="{8EA6533F-6C4B-4BFF-B528-92033A3D3DF9}" destId="{205AEE5B-2856-4C65-A50E-D62A417FA0E3}" srcOrd="7" destOrd="0" presId="urn:microsoft.com/office/officeart/2005/8/layout/default"/>
    <dgm:cxn modelId="{2D8CBA06-3C40-4DFB-99FB-03DC868B5136}" type="presParOf" srcId="{8EA6533F-6C4B-4BFF-B528-92033A3D3DF9}" destId="{0AD17A58-7DFC-457F-AA95-4DCBC55E528F}" srcOrd="8" destOrd="0" presId="urn:microsoft.com/office/officeart/2005/8/layout/default"/>
    <dgm:cxn modelId="{D506BAF2-D2DB-45E6-BD64-1375C1C458C4}" type="presParOf" srcId="{8EA6533F-6C4B-4BFF-B528-92033A3D3DF9}" destId="{98419023-A482-4267-A5BA-EAFBF9FEDB57}" srcOrd="9" destOrd="0" presId="urn:microsoft.com/office/officeart/2005/8/layout/default"/>
    <dgm:cxn modelId="{6FD24165-1DAB-4B11-98BE-B8B25EF3B87F}" type="presParOf" srcId="{8EA6533F-6C4B-4BFF-B528-92033A3D3DF9}" destId="{EEABACAD-C1A0-4E6B-B607-DE2BEC219A2B}" srcOrd="10" destOrd="0" presId="urn:microsoft.com/office/officeart/2005/8/layout/default"/>
    <dgm:cxn modelId="{51760F00-B990-4751-B843-B6B7B599B32B}" type="presParOf" srcId="{8EA6533F-6C4B-4BFF-B528-92033A3D3DF9}" destId="{5D1CEA2D-FCDA-40E3-BDF5-7A5CADBF7034}" srcOrd="11" destOrd="0" presId="urn:microsoft.com/office/officeart/2005/8/layout/default"/>
    <dgm:cxn modelId="{75804E65-13F3-40E8-9F42-FE5D596FF0C9}" type="presParOf" srcId="{8EA6533F-6C4B-4BFF-B528-92033A3D3DF9}" destId="{1745D32B-5283-44F7-8C37-3F7902BE308E}" srcOrd="12" destOrd="0" presId="urn:microsoft.com/office/officeart/2005/8/layout/default"/>
    <dgm:cxn modelId="{1E389349-1F81-413F-A09E-94B382EF04DF}" type="presParOf" srcId="{8EA6533F-6C4B-4BFF-B528-92033A3D3DF9}" destId="{7081D92E-6A05-42F0-B9B2-BEC61D08E633}" srcOrd="13" destOrd="0" presId="urn:microsoft.com/office/officeart/2005/8/layout/default"/>
    <dgm:cxn modelId="{8EA6E283-4130-44A3-B147-FC3763F244A2}" type="presParOf" srcId="{8EA6533F-6C4B-4BFF-B528-92033A3D3DF9}" destId="{6F44247F-0AA4-47C1-B819-6BE088878CE2}" srcOrd="14" destOrd="0" presId="urn:microsoft.com/office/officeart/2005/8/layout/default"/>
    <dgm:cxn modelId="{E25AC34D-168C-4423-86A8-9CBCF2F53C75}" type="presParOf" srcId="{8EA6533F-6C4B-4BFF-B528-92033A3D3DF9}" destId="{9EC64627-9F5E-4CC9-BD3D-15BFBB7600FE}" srcOrd="15" destOrd="0" presId="urn:microsoft.com/office/officeart/2005/8/layout/default"/>
    <dgm:cxn modelId="{DA77C1AC-A70D-4A20-8FD4-53A74F72568F}" type="presParOf" srcId="{8EA6533F-6C4B-4BFF-B528-92033A3D3DF9}" destId="{C87697C5-1748-4BB5-8B96-5383D869B2EF}" srcOrd="16" destOrd="0" presId="urn:microsoft.com/office/officeart/2005/8/layout/default"/>
    <dgm:cxn modelId="{0493B806-C820-437B-8E87-C8CC2B34116A}" type="presParOf" srcId="{8EA6533F-6C4B-4BFF-B528-92033A3D3DF9}" destId="{0F73D2F4-5722-43B1-8333-B10C88FAEB48}" srcOrd="17" destOrd="0" presId="urn:microsoft.com/office/officeart/2005/8/layout/default"/>
    <dgm:cxn modelId="{0BA00A7B-24DF-42CB-AE6F-9490B04616D7}" type="presParOf" srcId="{8EA6533F-6C4B-4BFF-B528-92033A3D3DF9}" destId="{C671E0CC-EB20-4FD9-8113-0D445522A7B6}" srcOrd="18" destOrd="0" presId="urn:microsoft.com/office/officeart/2005/8/layout/default"/>
    <dgm:cxn modelId="{58ECC2C7-702B-4BCB-ACBB-C3DC20992FE8}" type="presParOf" srcId="{8EA6533F-6C4B-4BFF-B528-92033A3D3DF9}" destId="{88BA838E-BF50-4F5A-92A0-CAA9FE825533}" srcOrd="19" destOrd="0" presId="urn:microsoft.com/office/officeart/2005/8/layout/default"/>
    <dgm:cxn modelId="{01E5C4A9-B1D0-4A83-A616-1A08E3B934EA}" type="presParOf" srcId="{8EA6533F-6C4B-4BFF-B528-92033A3D3DF9}" destId="{0FEC86DB-FFB5-457A-891D-159BC0C6C100}" srcOrd="20" destOrd="0" presId="urn:microsoft.com/office/officeart/2005/8/layout/default"/>
    <dgm:cxn modelId="{3EDC17A3-44D8-430B-9B47-EDD590D0DB46}" type="presParOf" srcId="{8EA6533F-6C4B-4BFF-B528-92033A3D3DF9}" destId="{357C878A-69BA-4B53-A33B-B478B45BB2DB}" srcOrd="21" destOrd="0" presId="urn:microsoft.com/office/officeart/2005/8/layout/default"/>
    <dgm:cxn modelId="{F1047491-9A04-4D4B-8155-2AA7F3982C91}" type="presParOf" srcId="{8EA6533F-6C4B-4BFF-B528-92033A3D3DF9}" destId="{215442AB-70FA-4BF1-86CA-2F7E485F9413}" srcOrd="22" destOrd="0" presId="urn:microsoft.com/office/officeart/2005/8/layout/default"/>
    <dgm:cxn modelId="{39709BB5-033B-42E5-8057-84B34A58728A}" type="presParOf" srcId="{8EA6533F-6C4B-4BFF-B528-92033A3D3DF9}" destId="{1D483CD2-CC47-4A9F-B6F8-A23669ECB12C}" srcOrd="23" destOrd="0" presId="urn:microsoft.com/office/officeart/2005/8/layout/default"/>
    <dgm:cxn modelId="{7EEBE948-027F-40AC-906A-6E0AA7BF313B}" type="presParOf" srcId="{8EA6533F-6C4B-4BFF-B528-92033A3D3DF9}" destId="{0238B4FF-B00F-476D-9071-8E4F09740686}" srcOrd="24" destOrd="0" presId="urn:microsoft.com/office/officeart/2005/8/layout/default"/>
    <dgm:cxn modelId="{2603369B-941C-4099-9D9E-7FBBAE8FA793}" type="presParOf" srcId="{8EA6533F-6C4B-4BFF-B528-92033A3D3DF9}" destId="{09FC6873-BE3D-4792-AF4C-350EB17C4E60}" srcOrd="25" destOrd="0" presId="urn:microsoft.com/office/officeart/2005/8/layout/default"/>
    <dgm:cxn modelId="{839AC757-0A12-43F2-8043-A27F1FEE9F44}" type="presParOf" srcId="{8EA6533F-6C4B-4BFF-B528-92033A3D3DF9}" destId="{57299AD1-1B59-492C-9DA4-952B951CF174}" srcOrd="26" destOrd="0" presId="urn:microsoft.com/office/officeart/2005/8/layout/default"/>
    <dgm:cxn modelId="{4AEABCA1-79A0-4BA6-BFAC-4C63F2CD3D60}" type="presParOf" srcId="{8EA6533F-6C4B-4BFF-B528-92033A3D3DF9}" destId="{470E4D09-FDA8-4620-A7C2-2E8610EE7A53}" srcOrd="27" destOrd="0" presId="urn:microsoft.com/office/officeart/2005/8/layout/default"/>
    <dgm:cxn modelId="{FAA967AF-B25B-4E93-AC7C-C7F2F96B3371}" type="presParOf" srcId="{8EA6533F-6C4B-4BFF-B528-92033A3D3DF9}" destId="{9A29E0C8-4ABF-460A-B0BA-3114253F1D93}" srcOrd="2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169D0D-ACC8-4133-9294-1B58B9627E3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7B063D4-84E0-4B1F-AF9D-B8BF6473AA25}">
      <dgm:prSet/>
      <dgm:spPr/>
      <dgm:t>
        <a:bodyPr/>
        <a:lstStyle/>
        <a:p>
          <a:r>
            <a:rPr lang="en-GB" dirty="0"/>
            <a:t>The school uniform policy sets out clearly the expectations.</a:t>
          </a:r>
          <a:endParaRPr lang="en-US" dirty="0"/>
        </a:p>
      </dgm:t>
    </dgm:pt>
    <dgm:pt modelId="{35BA87E4-6FE1-4FEE-A350-F818792C3816}" type="parTrans" cxnId="{A36DCC06-C97E-4649-97D9-F90A50753673}">
      <dgm:prSet/>
      <dgm:spPr/>
      <dgm:t>
        <a:bodyPr/>
        <a:lstStyle/>
        <a:p>
          <a:endParaRPr lang="en-US"/>
        </a:p>
      </dgm:t>
    </dgm:pt>
    <dgm:pt modelId="{CDFD5E3C-63C9-4160-B5B2-6EE858467E14}" type="sibTrans" cxnId="{A36DCC06-C97E-4649-97D9-F90A50753673}">
      <dgm:prSet/>
      <dgm:spPr/>
      <dgm:t>
        <a:bodyPr/>
        <a:lstStyle/>
        <a:p>
          <a:endParaRPr lang="en-US"/>
        </a:p>
      </dgm:t>
    </dgm:pt>
    <dgm:pt modelId="{59BEB091-5F7C-4C57-8B66-91435D9BE033}">
      <dgm:prSet/>
      <dgm:spPr/>
      <dgm:t>
        <a:bodyPr/>
        <a:lstStyle/>
        <a:p>
          <a:r>
            <a:rPr lang="en-GB" dirty="0"/>
            <a:t>Grey trousers / dresses / skirts / tailored shorts</a:t>
          </a:r>
        </a:p>
        <a:p>
          <a:r>
            <a:rPr lang="en-GB" dirty="0"/>
            <a:t>White polo shirts / shirts / blouses</a:t>
          </a:r>
        </a:p>
        <a:p>
          <a:r>
            <a:rPr lang="en-GB" dirty="0"/>
            <a:t>Navy blue sweatshirt / cardigan</a:t>
          </a:r>
        </a:p>
        <a:p>
          <a:r>
            <a:rPr lang="en-GB" dirty="0"/>
            <a:t>Blue gingham summer dresses</a:t>
          </a:r>
        </a:p>
        <a:p>
          <a:r>
            <a:rPr lang="en-GB" dirty="0"/>
            <a:t>PLAIN black shoes or PLAIN black trainers</a:t>
          </a:r>
        </a:p>
      </dgm:t>
    </dgm:pt>
    <dgm:pt modelId="{3B881727-E862-477A-B56C-03E2BE2510F4}" type="parTrans" cxnId="{0AF45DD2-D192-4C6D-8EEE-228D43B457F3}">
      <dgm:prSet/>
      <dgm:spPr/>
      <dgm:t>
        <a:bodyPr/>
        <a:lstStyle/>
        <a:p>
          <a:endParaRPr lang="en-US"/>
        </a:p>
      </dgm:t>
    </dgm:pt>
    <dgm:pt modelId="{B6241BC7-1B04-4105-B9D0-BFCA9CFDB713}" type="sibTrans" cxnId="{0AF45DD2-D192-4C6D-8EEE-228D43B457F3}">
      <dgm:prSet/>
      <dgm:spPr/>
      <dgm:t>
        <a:bodyPr/>
        <a:lstStyle/>
        <a:p>
          <a:endParaRPr lang="en-US"/>
        </a:p>
      </dgm:t>
    </dgm:pt>
    <dgm:pt modelId="{1584C62A-5103-403A-9EFD-55004B5A38AC}">
      <dgm:prSet/>
      <dgm:spPr/>
      <dgm:t>
        <a:bodyPr/>
        <a:lstStyle/>
        <a:p>
          <a:r>
            <a:rPr lang="en-GB" dirty="0"/>
            <a:t>If you child is not appropriately dressed, they will be given suitable clothing to wear. They will be told to remove jewellery, and a letter will be sent home with a reminder of school policy.</a:t>
          </a:r>
          <a:endParaRPr lang="en-US" dirty="0"/>
        </a:p>
      </dgm:t>
    </dgm:pt>
    <dgm:pt modelId="{598BEB0E-8AAD-4455-922B-12ED9667CEEA}" type="parTrans" cxnId="{621325BC-AE25-459A-8E4C-DAFD32B38840}">
      <dgm:prSet/>
      <dgm:spPr/>
      <dgm:t>
        <a:bodyPr/>
        <a:lstStyle/>
        <a:p>
          <a:endParaRPr lang="en-US"/>
        </a:p>
      </dgm:t>
    </dgm:pt>
    <dgm:pt modelId="{1474627C-40AC-45AF-B8FF-EAC52AD69E9D}" type="sibTrans" cxnId="{621325BC-AE25-459A-8E4C-DAFD32B38840}">
      <dgm:prSet/>
      <dgm:spPr/>
      <dgm:t>
        <a:bodyPr/>
        <a:lstStyle/>
        <a:p>
          <a:endParaRPr lang="en-US"/>
        </a:p>
      </dgm:t>
    </dgm:pt>
    <dgm:pt modelId="{B975DED0-D5E2-49FE-A863-EB6C0D6C05DE}" type="pres">
      <dgm:prSet presAssocID="{C5169D0D-ACC8-4133-9294-1B58B9627E31}" presName="root" presStyleCnt="0">
        <dgm:presLayoutVars>
          <dgm:dir/>
          <dgm:resizeHandles val="exact"/>
        </dgm:presLayoutVars>
      </dgm:prSet>
      <dgm:spPr/>
    </dgm:pt>
    <dgm:pt modelId="{27784B76-C2C1-479F-884F-03618E1230FF}" type="pres">
      <dgm:prSet presAssocID="{37B063D4-84E0-4B1F-AF9D-B8BF6473AA25}" presName="compNode" presStyleCnt="0"/>
      <dgm:spPr/>
    </dgm:pt>
    <dgm:pt modelId="{15F94EB0-3603-4D3A-9751-9AB87F7837E2}" type="pres">
      <dgm:prSet presAssocID="{37B063D4-84E0-4B1F-AF9D-B8BF6473AA25}" presName="bgRect" presStyleLbl="bgShp" presStyleIdx="0" presStyleCnt="3"/>
      <dgm:spPr/>
    </dgm:pt>
    <dgm:pt modelId="{52BC6249-8E81-4A38-AEC7-399D81F9DB9C}" type="pres">
      <dgm:prSet presAssocID="{37B063D4-84E0-4B1F-AF9D-B8BF6473AA2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10F548F0-2C2E-458D-9543-E30F1BFAFF88}" type="pres">
      <dgm:prSet presAssocID="{37B063D4-84E0-4B1F-AF9D-B8BF6473AA25}" presName="spaceRect" presStyleCnt="0"/>
      <dgm:spPr/>
    </dgm:pt>
    <dgm:pt modelId="{81D6CE4E-6E49-4400-86D3-3E19754428A6}" type="pres">
      <dgm:prSet presAssocID="{37B063D4-84E0-4B1F-AF9D-B8BF6473AA25}" presName="parTx" presStyleLbl="revTx" presStyleIdx="0" presStyleCnt="3">
        <dgm:presLayoutVars>
          <dgm:chMax val="0"/>
          <dgm:chPref val="0"/>
        </dgm:presLayoutVars>
      </dgm:prSet>
      <dgm:spPr/>
    </dgm:pt>
    <dgm:pt modelId="{0CDA6280-109B-476B-82BA-38C3F57F45F2}" type="pres">
      <dgm:prSet presAssocID="{CDFD5E3C-63C9-4160-B5B2-6EE858467E14}" presName="sibTrans" presStyleCnt="0"/>
      <dgm:spPr/>
    </dgm:pt>
    <dgm:pt modelId="{BB47F3CF-D4F6-4369-A441-5E11A22F552B}" type="pres">
      <dgm:prSet presAssocID="{59BEB091-5F7C-4C57-8B66-91435D9BE033}" presName="compNode" presStyleCnt="0"/>
      <dgm:spPr/>
    </dgm:pt>
    <dgm:pt modelId="{464216E9-B57C-46AF-A20A-3406684135B4}" type="pres">
      <dgm:prSet presAssocID="{59BEB091-5F7C-4C57-8B66-91435D9BE033}" presName="bgRect" presStyleLbl="bgShp" presStyleIdx="1" presStyleCnt="3"/>
      <dgm:spPr/>
    </dgm:pt>
    <dgm:pt modelId="{5DC5BE57-F38E-4693-8BDC-2EC14CBFD5B0}" type="pres">
      <dgm:prSet presAssocID="{59BEB091-5F7C-4C57-8B66-91435D9BE03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ress"/>
        </a:ext>
      </dgm:extLst>
    </dgm:pt>
    <dgm:pt modelId="{4FF68A4B-9DC1-43B8-8B03-207993700AED}" type="pres">
      <dgm:prSet presAssocID="{59BEB091-5F7C-4C57-8B66-91435D9BE033}" presName="spaceRect" presStyleCnt="0"/>
      <dgm:spPr/>
    </dgm:pt>
    <dgm:pt modelId="{22EB71C7-9C3B-4CFF-8B3D-8DC294B77CF3}" type="pres">
      <dgm:prSet presAssocID="{59BEB091-5F7C-4C57-8B66-91435D9BE033}" presName="parTx" presStyleLbl="revTx" presStyleIdx="1" presStyleCnt="3">
        <dgm:presLayoutVars>
          <dgm:chMax val="0"/>
          <dgm:chPref val="0"/>
        </dgm:presLayoutVars>
      </dgm:prSet>
      <dgm:spPr/>
    </dgm:pt>
    <dgm:pt modelId="{5653E2D8-C0A8-4262-8716-B8575E80CD21}" type="pres">
      <dgm:prSet presAssocID="{B6241BC7-1B04-4105-B9D0-BFCA9CFDB713}" presName="sibTrans" presStyleCnt="0"/>
      <dgm:spPr/>
    </dgm:pt>
    <dgm:pt modelId="{885C0543-E2CD-419A-807A-B9E2BDE44FCC}" type="pres">
      <dgm:prSet presAssocID="{1584C62A-5103-403A-9EFD-55004B5A38AC}" presName="compNode" presStyleCnt="0"/>
      <dgm:spPr/>
    </dgm:pt>
    <dgm:pt modelId="{478BB61E-7452-452F-8236-501549B1CE09}" type="pres">
      <dgm:prSet presAssocID="{1584C62A-5103-403A-9EFD-55004B5A38AC}" presName="bgRect" presStyleLbl="bgShp" presStyleIdx="2" presStyleCnt="3"/>
      <dgm:spPr/>
    </dgm:pt>
    <dgm:pt modelId="{F2D95BB3-2DBF-4BF3-9108-05DAC9B3C545}" type="pres">
      <dgm:prSet presAssocID="{1584C62A-5103-403A-9EFD-55004B5A38AC}"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apanese Dolls"/>
        </a:ext>
      </dgm:extLst>
    </dgm:pt>
    <dgm:pt modelId="{B3AFA5A2-6064-4197-882D-1C79236E26E1}" type="pres">
      <dgm:prSet presAssocID="{1584C62A-5103-403A-9EFD-55004B5A38AC}" presName="spaceRect" presStyleCnt="0"/>
      <dgm:spPr/>
    </dgm:pt>
    <dgm:pt modelId="{0398BA3F-07F3-4569-838C-E762B654C5AA}" type="pres">
      <dgm:prSet presAssocID="{1584C62A-5103-403A-9EFD-55004B5A38AC}" presName="parTx" presStyleLbl="revTx" presStyleIdx="2" presStyleCnt="3">
        <dgm:presLayoutVars>
          <dgm:chMax val="0"/>
          <dgm:chPref val="0"/>
        </dgm:presLayoutVars>
      </dgm:prSet>
      <dgm:spPr/>
    </dgm:pt>
  </dgm:ptLst>
  <dgm:cxnLst>
    <dgm:cxn modelId="{A36DCC06-C97E-4649-97D9-F90A50753673}" srcId="{C5169D0D-ACC8-4133-9294-1B58B9627E31}" destId="{37B063D4-84E0-4B1F-AF9D-B8BF6473AA25}" srcOrd="0" destOrd="0" parTransId="{35BA87E4-6FE1-4FEE-A350-F818792C3816}" sibTransId="{CDFD5E3C-63C9-4160-B5B2-6EE858467E14}"/>
    <dgm:cxn modelId="{56040D4C-53FC-45F9-8C21-C447E7FBEF6B}" type="presOf" srcId="{C5169D0D-ACC8-4133-9294-1B58B9627E31}" destId="{B975DED0-D5E2-49FE-A863-EB6C0D6C05DE}" srcOrd="0" destOrd="0" presId="urn:microsoft.com/office/officeart/2018/2/layout/IconVerticalSolidList"/>
    <dgm:cxn modelId="{769AB68B-356E-465A-B3C6-A034D5059D32}" type="presOf" srcId="{37B063D4-84E0-4B1F-AF9D-B8BF6473AA25}" destId="{81D6CE4E-6E49-4400-86D3-3E19754428A6}" srcOrd="0" destOrd="0" presId="urn:microsoft.com/office/officeart/2018/2/layout/IconVerticalSolidList"/>
    <dgm:cxn modelId="{0E1324AA-F29F-406D-88FD-FA31E1A755EB}" type="presOf" srcId="{59BEB091-5F7C-4C57-8B66-91435D9BE033}" destId="{22EB71C7-9C3B-4CFF-8B3D-8DC294B77CF3}" srcOrd="0" destOrd="0" presId="urn:microsoft.com/office/officeart/2018/2/layout/IconVerticalSolidList"/>
    <dgm:cxn modelId="{621325BC-AE25-459A-8E4C-DAFD32B38840}" srcId="{C5169D0D-ACC8-4133-9294-1B58B9627E31}" destId="{1584C62A-5103-403A-9EFD-55004B5A38AC}" srcOrd="2" destOrd="0" parTransId="{598BEB0E-8AAD-4455-922B-12ED9667CEEA}" sibTransId="{1474627C-40AC-45AF-B8FF-EAC52AD69E9D}"/>
    <dgm:cxn modelId="{0AF45DD2-D192-4C6D-8EEE-228D43B457F3}" srcId="{C5169D0D-ACC8-4133-9294-1B58B9627E31}" destId="{59BEB091-5F7C-4C57-8B66-91435D9BE033}" srcOrd="1" destOrd="0" parTransId="{3B881727-E862-477A-B56C-03E2BE2510F4}" sibTransId="{B6241BC7-1B04-4105-B9D0-BFCA9CFDB713}"/>
    <dgm:cxn modelId="{A8CDCCE0-D50F-4014-B23A-4CC4BB84C81A}" type="presOf" srcId="{1584C62A-5103-403A-9EFD-55004B5A38AC}" destId="{0398BA3F-07F3-4569-838C-E762B654C5AA}" srcOrd="0" destOrd="0" presId="urn:microsoft.com/office/officeart/2018/2/layout/IconVerticalSolidList"/>
    <dgm:cxn modelId="{A05F8A6E-CB7D-4EA5-A98D-0DDCAC80661D}" type="presParOf" srcId="{B975DED0-D5E2-49FE-A863-EB6C0D6C05DE}" destId="{27784B76-C2C1-479F-884F-03618E1230FF}" srcOrd="0" destOrd="0" presId="urn:microsoft.com/office/officeart/2018/2/layout/IconVerticalSolidList"/>
    <dgm:cxn modelId="{BAA7548D-0801-4144-8158-665F75E4D723}" type="presParOf" srcId="{27784B76-C2C1-479F-884F-03618E1230FF}" destId="{15F94EB0-3603-4D3A-9751-9AB87F7837E2}" srcOrd="0" destOrd="0" presId="urn:microsoft.com/office/officeart/2018/2/layout/IconVerticalSolidList"/>
    <dgm:cxn modelId="{39CBED3C-C865-4EE7-834F-2514889DB8F1}" type="presParOf" srcId="{27784B76-C2C1-479F-884F-03618E1230FF}" destId="{52BC6249-8E81-4A38-AEC7-399D81F9DB9C}" srcOrd="1" destOrd="0" presId="urn:microsoft.com/office/officeart/2018/2/layout/IconVerticalSolidList"/>
    <dgm:cxn modelId="{0390C6C5-A064-4519-AFBC-67CCBAB5E062}" type="presParOf" srcId="{27784B76-C2C1-479F-884F-03618E1230FF}" destId="{10F548F0-2C2E-458D-9543-E30F1BFAFF88}" srcOrd="2" destOrd="0" presId="urn:microsoft.com/office/officeart/2018/2/layout/IconVerticalSolidList"/>
    <dgm:cxn modelId="{5AB50FCA-77C5-42E5-BAC2-668C8FE3A530}" type="presParOf" srcId="{27784B76-C2C1-479F-884F-03618E1230FF}" destId="{81D6CE4E-6E49-4400-86D3-3E19754428A6}" srcOrd="3" destOrd="0" presId="urn:microsoft.com/office/officeart/2018/2/layout/IconVerticalSolidList"/>
    <dgm:cxn modelId="{509D5AE1-EC1D-4CE0-AA2E-8C3A4148859F}" type="presParOf" srcId="{B975DED0-D5E2-49FE-A863-EB6C0D6C05DE}" destId="{0CDA6280-109B-476B-82BA-38C3F57F45F2}" srcOrd="1" destOrd="0" presId="urn:microsoft.com/office/officeart/2018/2/layout/IconVerticalSolidList"/>
    <dgm:cxn modelId="{C6DF0387-5AE5-44FB-B517-9002A118299C}" type="presParOf" srcId="{B975DED0-D5E2-49FE-A863-EB6C0D6C05DE}" destId="{BB47F3CF-D4F6-4369-A441-5E11A22F552B}" srcOrd="2" destOrd="0" presId="urn:microsoft.com/office/officeart/2018/2/layout/IconVerticalSolidList"/>
    <dgm:cxn modelId="{AE7602B9-2D72-496A-9CB1-993DC23EC081}" type="presParOf" srcId="{BB47F3CF-D4F6-4369-A441-5E11A22F552B}" destId="{464216E9-B57C-46AF-A20A-3406684135B4}" srcOrd="0" destOrd="0" presId="urn:microsoft.com/office/officeart/2018/2/layout/IconVerticalSolidList"/>
    <dgm:cxn modelId="{5F949BF2-979E-45AB-875B-8C2F7DCC157F}" type="presParOf" srcId="{BB47F3CF-D4F6-4369-A441-5E11A22F552B}" destId="{5DC5BE57-F38E-4693-8BDC-2EC14CBFD5B0}" srcOrd="1" destOrd="0" presId="urn:microsoft.com/office/officeart/2018/2/layout/IconVerticalSolidList"/>
    <dgm:cxn modelId="{D93656D5-956D-4D8E-8C7E-D1003DBC429D}" type="presParOf" srcId="{BB47F3CF-D4F6-4369-A441-5E11A22F552B}" destId="{4FF68A4B-9DC1-43B8-8B03-207993700AED}" srcOrd="2" destOrd="0" presId="urn:microsoft.com/office/officeart/2018/2/layout/IconVerticalSolidList"/>
    <dgm:cxn modelId="{5DE14E6D-1F5D-4A9D-8219-4ACCED50E54D}" type="presParOf" srcId="{BB47F3CF-D4F6-4369-A441-5E11A22F552B}" destId="{22EB71C7-9C3B-4CFF-8B3D-8DC294B77CF3}" srcOrd="3" destOrd="0" presId="urn:microsoft.com/office/officeart/2018/2/layout/IconVerticalSolidList"/>
    <dgm:cxn modelId="{98138892-2E22-4880-B825-17FFFEC173C8}" type="presParOf" srcId="{B975DED0-D5E2-49FE-A863-EB6C0D6C05DE}" destId="{5653E2D8-C0A8-4262-8716-B8575E80CD21}" srcOrd="3" destOrd="0" presId="urn:microsoft.com/office/officeart/2018/2/layout/IconVerticalSolidList"/>
    <dgm:cxn modelId="{BABB63DA-13CA-4487-8EF6-B60623752425}" type="presParOf" srcId="{B975DED0-D5E2-49FE-A863-EB6C0D6C05DE}" destId="{885C0543-E2CD-419A-807A-B9E2BDE44FCC}" srcOrd="4" destOrd="0" presId="urn:microsoft.com/office/officeart/2018/2/layout/IconVerticalSolidList"/>
    <dgm:cxn modelId="{7AB7DD3B-7985-449E-AEAD-135FBB41F68A}" type="presParOf" srcId="{885C0543-E2CD-419A-807A-B9E2BDE44FCC}" destId="{478BB61E-7452-452F-8236-501549B1CE09}" srcOrd="0" destOrd="0" presId="urn:microsoft.com/office/officeart/2018/2/layout/IconVerticalSolidList"/>
    <dgm:cxn modelId="{35DD148C-25D3-4699-BEEA-67AE2DB487BA}" type="presParOf" srcId="{885C0543-E2CD-419A-807A-B9E2BDE44FCC}" destId="{F2D95BB3-2DBF-4BF3-9108-05DAC9B3C545}" srcOrd="1" destOrd="0" presId="urn:microsoft.com/office/officeart/2018/2/layout/IconVerticalSolidList"/>
    <dgm:cxn modelId="{519EA709-2700-4404-802D-76A8F1B5592B}" type="presParOf" srcId="{885C0543-E2CD-419A-807A-B9E2BDE44FCC}" destId="{B3AFA5A2-6064-4197-882D-1C79236E26E1}" srcOrd="2" destOrd="0" presId="urn:microsoft.com/office/officeart/2018/2/layout/IconVerticalSolidList"/>
    <dgm:cxn modelId="{F7D9B4C0-9107-4ADA-B6C6-6E66110C017D}" type="presParOf" srcId="{885C0543-E2CD-419A-807A-B9E2BDE44FCC}" destId="{0398BA3F-07F3-4569-838C-E762B654C5A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13F8A5-0F87-43D8-BC59-2332482ECA24}">
      <dsp:nvSpPr>
        <dsp:cNvPr id="0" name=""/>
        <dsp:cNvSpPr/>
      </dsp:nvSpPr>
      <dsp:spPr>
        <a:xfrm>
          <a:off x="0" y="90576"/>
          <a:ext cx="7029450" cy="14297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If/when you would like your child to be released without an adult then </a:t>
          </a:r>
          <a:r>
            <a:rPr lang="en-US" sz="2600" b="1" kern="1200" dirty="0"/>
            <a:t>you need to update this on Arbor</a:t>
          </a:r>
          <a:r>
            <a:rPr lang="en-US" sz="2600" kern="1200" dirty="0"/>
            <a:t>.</a:t>
          </a:r>
        </a:p>
      </dsp:txBody>
      <dsp:txXfrm>
        <a:off x="69794" y="160370"/>
        <a:ext cx="6889862" cy="1290152"/>
      </dsp:txXfrm>
    </dsp:sp>
    <dsp:sp modelId="{AD91394F-FE4C-4C43-9F39-320BE67DC3AE}">
      <dsp:nvSpPr>
        <dsp:cNvPr id="0" name=""/>
        <dsp:cNvSpPr/>
      </dsp:nvSpPr>
      <dsp:spPr>
        <a:xfrm>
          <a:off x="0" y="1595196"/>
          <a:ext cx="7029450" cy="14297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It will be </a:t>
          </a:r>
          <a:r>
            <a:rPr lang="en-US" sz="2600" i="1" kern="1200"/>
            <a:t>"I give consent for my child to walk home after school"</a:t>
          </a:r>
          <a:endParaRPr lang="en-US" sz="2600" kern="1200"/>
        </a:p>
      </dsp:txBody>
      <dsp:txXfrm>
        <a:off x="69794" y="1664990"/>
        <a:ext cx="6889862" cy="1290152"/>
      </dsp:txXfrm>
    </dsp:sp>
    <dsp:sp modelId="{0F1CAD88-CF18-402E-8BCE-4E5AF442F538}">
      <dsp:nvSpPr>
        <dsp:cNvPr id="0" name=""/>
        <dsp:cNvSpPr/>
      </dsp:nvSpPr>
      <dsp:spPr>
        <a:xfrm>
          <a:off x="0" y="3099816"/>
          <a:ext cx="7029450" cy="14297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rtl="0">
            <a:lnSpc>
              <a:spcPct val="90000"/>
            </a:lnSpc>
            <a:spcBef>
              <a:spcPct val="0"/>
            </a:spcBef>
            <a:spcAft>
              <a:spcPct val="35000"/>
            </a:spcAft>
            <a:buNone/>
          </a:pPr>
          <a:r>
            <a:rPr lang="en-US" sz="2600" kern="1200" dirty="0"/>
            <a:t>If this is 'declined' we will keep them here </a:t>
          </a:r>
          <a:r>
            <a:rPr lang="en-US" sz="2600" kern="1200" dirty="0">
              <a:latin typeface="Corbel" panose="020B0503020204020204"/>
            </a:rPr>
            <a:t>until collected</a:t>
          </a:r>
          <a:endParaRPr lang="en-US" sz="2600" kern="1200" dirty="0"/>
        </a:p>
      </dsp:txBody>
      <dsp:txXfrm>
        <a:off x="69794" y="3169610"/>
        <a:ext cx="6889862" cy="1290152"/>
      </dsp:txXfrm>
    </dsp:sp>
    <dsp:sp modelId="{38D9A884-21C4-4E15-8A37-70E941C95847}">
      <dsp:nvSpPr>
        <dsp:cNvPr id="0" name=""/>
        <dsp:cNvSpPr/>
      </dsp:nvSpPr>
      <dsp:spPr>
        <a:xfrm>
          <a:off x="0" y="4604437"/>
          <a:ext cx="7029450" cy="142974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You can update this through the year but let us know when you have.</a:t>
          </a:r>
        </a:p>
      </dsp:txBody>
      <dsp:txXfrm>
        <a:off x="69794" y="4674231"/>
        <a:ext cx="6889862" cy="12901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AAA77E-4800-4BD4-BF0D-E3C0F4999B91}">
      <dsp:nvSpPr>
        <dsp:cNvPr id="0" name=""/>
        <dsp:cNvSpPr/>
      </dsp:nvSpPr>
      <dsp:spPr>
        <a:xfrm>
          <a:off x="0" y="258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If you feel your child needs a mobile phone for safety reasons in supporting them coming to or from school, then they can bring a mobile phone in.</a:t>
          </a:r>
          <a:endParaRPr lang="en-US" sz="2300" kern="1200"/>
        </a:p>
      </dsp:txBody>
      <dsp:txXfrm>
        <a:off x="61741" y="64330"/>
        <a:ext cx="6969468" cy="1141288"/>
      </dsp:txXfrm>
    </dsp:sp>
    <dsp:sp modelId="{FCEB5352-7309-4ED4-9E39-89A964E64BBE}">
      <dsp:nvSpPr>
        <dsp:cNvPr id="0" name=""/>
        <dsp:cNvSpPr/>
      </dsp:nvSpPr>
      <dsp:spPr>
        <a:xfrm>
          <a:off x="0" y="133359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They will need to sign a phone contract.</a:t>
          </a:r>
          <a:endParaRPr lang="en-US" sz="2300" kern="1200"/>
        </a:p>
      </dsp:txBody>
      <dsp:txXfrm>
        <a:off x="61741" y="1395340"/>
        <a:ext cx="6969468" cy="1141288"/>
      </dsp:txXfrm>
    </dsp:sp>
    <dsp:sp modelId="{24404EF7-D7E5-46DC-99D9-65F257286D1F}">
      <dsp:nvSpPr>
        <dsp:cNvPr id="0" name=""/>
        <dsp:cNvSpPr/>
      </dsp:nvSpPr>
      <dsp:spPr>
        <a:xfrm>
          <a:off x="0" y="266460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They give to their teacher as soon as they come in.</a:t>
          </a:r>
          <a:endParaRPr lang="en-US" sz="2300" kern="1200"/>
        </a:p>
      </dsp:txBody>
      <dsp:txXfrm>
        <a:off x="61741" y="2726350"/>
        <a:ext cx="6969468" cy="1141288"/>
      </dsp:txXfrm>
    </dsp:sp>
    <dsp:sp modelId="{9EA63C01-4F0B-4CE0-B9B7-890AC4A3D94B}">
      <dsp:nvSpPr>
        <dsp:cNvPr id="0" name=""/>
        <dsp:cNvSpPr/>
      </dsp:nvSpPr>
      <dsp:spPr>
        <a:xfrm>
          <a:off x="0" y="3995619"/>
          <a:ext cx="7092950" cy="1264770"/>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dirty="0"/>
            <a:t>They are not to be used on school site – they will be turned off.</a:t>
          </a:r>
        </a:p>
      </dsp:txBody>
      <dsp:txXfrm>
        <a:off x="61741" y="4057360"/>
        <a:ext cx="6969468" cy="11412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DF4A0-E364-447D-9E1A-9EC7257D8ED0}">
      <dsp:nvSpPr>
        <dsp:cNvPr id="0" name=""/>
        <dsp:cNvSpPr/>
      </dsp:nvSpPr>
      <dsp:spPr>
        <a:xfrm>
          <a:off x="2231"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Guided reading</a:t>
          </a:r>
          <a:endParaRPr lang="en-US" sz="2000" kern="1200" dirty="0"/>
        </a:p>
      </dsp:txBody>
      <dsp:txXfrm>
        <a:off x="2231" y="280813"/>
        <a:ext cx="1770533" cy="1062320"/>
      </dsp:txXfrm>
    </dsp:sp>
    <dsp:sp modelId="{4D804877-0C4C-4572-AE31-8A488F167E73}">
      <dsp:nvSpPr>
        <dsp:cNvPr id="0" name=""/>
        <dsp:cNvSpPr/>
      </dsp:nvSpPr>
      <dsp:spPr>
        <a:xfrm>
          <a:off x="1949818"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Extended Writing</a:t>
          </a:r>
        </a:p>
      </dsp:txBody>
      <dsp:txXfrm>
        <a:off x="1949818" y="280813"/>
        <a:ext cx="1770533" cy="1062320"/>
      </dsp:txXfrm>
    </dsp:sp>
    <dsp:sp modelId="{458DD898-6166-4A90-831D-259759BEDDE6}">
      <dsp:nvSpPr>
        <dsp:cNvPr id="0" name=""/>
        <dsp:cNvSpPr/>
      </dsp:nvSpPr>
      <dsp:spPr>
        <a:xfrm>
          <a:off x="3897406"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Spelling</a:t>
          </a:r>
          <a:endParaRPr lang="en-US" sz="2000" kern="1200" dirty="0"/>
        </a:p>
      </dsp:txBody>
      <dsp:txXfrm>
        <a:off x="3897406" y="280813"/>
        <a:ext cx="1770533" cy="1062320"/>
      </dsp:txXfrm>
    </dsp:sp>
    <dsp:sp modelId="{616A6AAD-4724-4D0C-AE46-34AF8BFBC928}">
      <dsp:nvSpPr>
        <dsp:cNvPr id="0" name=""/>
        <dsp:cNvSpPr/>
      </dsp:nvSpPr>
      <dsp:spPr>
        <a:xfrm>
          <a:off x="5844993" y="280813"/>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Handwriting</a:t>
          </a:r>
          <a:endParaRPr lang="en-US" sz="2000" kern="1200" dirty="0"/>
        </a:p>
      </dsp:txBody>
      <dsp:txXfrm>
        <a:off x="5844993" y="280813"/>
        <a:ext cx="1770533" cy="1062320"/>
      </dsp:txXfrm>
    </dsp:sp>
    <dsp:sp modelId="{0AD17A58-7DFC-457F-AA95-4DCBC55E528F}">
      <dsp:nvSpPr>
        <dsp:cNvPr id="0" name=""/>
        <dsp:cNvSpPr/>
      </dsp:nvSpPr>
      <dsp:spPr>
        <a:xfrm>
          <a:off x="2231"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latin typeface="Corbel" panose="020B0503020204020204"/>
            </a:rPr>
            <a:t>Maths</a:t>
          </a:r>
          <a:endParaRPr lang="en-US" sz="2000" kern="1200" dirty="0"/>
        </a:p>
      </dsp:txBody>
      <dsp:txXfrm>
        <a:off x="2231" y="1520187"/>
        <a:ext cx="1770533" cy="1062320"/>
      </dsp:txXfrm>
    </dsp:sp>
    <dsp:sp modelId="{EEABACAD-C1A0-4E6B-B607-DE2BEC219A2B}">
      <dsp:nvSpPr>
        <dsp:cNvPr id="0" name=""/>
        <dsp:cNvSpPr/>
      </dsp:nvSpPr>
      <dsp:spPr>
        <a:xfrm>
          <a:off x="1949818"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GB" sz="2000" kern="1200" dirty="0">
              <a:latin typeface="Arial"/>
            </a:rPr>
            <a:t>Maths fluency</a:t>
          </a:r>
          <a:endParaRPr lang="en-GB" sz="2000" kern="1200" dirty="0">
            <a:latin typeface="Corbel" panose="020B0503020204020204"/>
          </a:endParaRPr>
        </a:p>
      </dsp:txBody>
      <dsp:txXfrm>
        <a:off x="1949818" y="1520187"/>
        <a:ext cx="1770533" cy="1062320"/>
      </dsp:txXfrm>
    </dsp:sp>
    <dsp:sp modelId="{1745D32B-5283-44F7-8C37-3F7902BE308E}">
      <dsp:nvSpPr>
        <dsp:cNvPr id="0" name=""/>
        <dsp:cNvSpPr/>
      </dsp:nvSpPr>
      <dsp:spPr>
        <a:xfrm>
          <a:off x="3897406"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Arial"/>
            </a:rPr>
            <a:t> </a:t>
          </a:r>
          <a:r>
            <a:rPr lang="en-GB" sz="2500" kern="1200" dirty="0"/>
            <a:t>Computing</a:t>
          </a:r>
        </a:p>
      </dsp:txBody>
      <dsp:txXfrm>
        <a:off x="3897406" y="1520187"/>
        <a:ext cx="1770533" cy="1062320"/>
      </dsp:txXfrm>
    </dsp:sp>
    <dsp:sp modelId="{6F44247F-0AA4-47C1-B819-6BE088878CE2}">
      <dsp:nvSpPr>
        <dsp:cNvPr id="0" name=""/>
        <dsp:cNvSpPr/>
      </dsp:nvSpPr>
      <dsp:spPr>
        <a:xfrm>
          <a:off x="5844993" y="1520187"/>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PSHE</a:t>
          </a:r>
          <a:endParaRPr lang="en-US" sz="2000" kern="1200" dirty="0"/>
        </a:p>
      </dsp:txBody>
      <dsp:txXfrm>
        <a:off x="5844993" y="1520187"/>
        <a:ext cx="1770533" cy="1062320"/>
      </dsp:txXfrm>
    </dsp:sp>
    <dsp:sp modelId="{C87697C5-1748-4BB5-8B96-5383D869B2EF}">
      <dsp:nvSpPr>
        <dsp:cNvPr id="0" name=""/>
        <dsp:cNvSpPr/>
      </dsp:nvSpPr>
      <dsp:spPr>
        <a:xfrm>
          <a:off x="2231"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MFL-French</a:t>
          </a:r>
          <a:endParaRPr lang="en-US" sz="2000" kern="1200" dirty="0"/>
        </a:p>
      </dsp:txBody>
      <dsp:txXfrm>
        <a:off x="2231" y="2759561"/>
        <a:ext cx="1770533" cy="1062320"/>
      </dsp:txXfrm>
    </dsp:sp>
    <dsp:sp modelId="{C671E0CC-EB20-4FD9-8113-0D445522A7B6}">
      <dsp:nvSpPr>
        <dsp:cNvPr id="0" name=""/>
        <dsp:cNvSpPr/>
      </dsp:nvSpPr>
      <dsp:spPr>
        <a:xfrm>
          <a:off x="1949818"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Science</a:t>
          </a:r>
          <a:endParaRPr lang="en-US" sz="2000" kern="1200" dirty="0"/>
        </a:p>
      </dsp:txBody>
      <dsp:txXfrm>
        <a:off x="1949818" y="2759561"/>
        <a:ext cx="1770533" cy="1062320"/>
      </dsp:txXfrm>
    </dsp:sp>
    <dsp:sp modelId="{0FEC86DB-FFB5-457A-891D-159BC0C6C100}">
      <dsp:nvSpPr>
        <dsp:cNvPr id="0" name=""/>
        <dsp:cNvSpPr/>
      </dsp:nvSpPr>
      <dsp:spPr>
        <a:xfrm>
          <a:off x="3897406"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Art/D&amp;T</a:t>
          </a:r>
        </a:p>
      </dsp:txBody>
      <dsp:txXfrm>
        <a:off x="3897406" y="2759561"/>
        <a:ext cx="1770533" cy="1062320"/>
      </dsp:txXfrm>
    </dsp:sp>
    <dsp:sp modelId="{215442AB-70FA-4BF1-86CA-2F7E485F9413}">
      <dsp:nvSpPr>
        <dsp:cNvPr id="0" name=""/>
        <dsp:cNvSpPr/>
      </dsp:nvSpPr>
      <dsp:spPr>
        <a:xfrm>
          <a:off x="5844993" y="2759561"/>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Geography/History</a:t>
          </a:r>
        </a:p>
      </dsp:txBody>
      <dsp:txXfrm>
        <a:off x="5844993" y="2759561"/>
        <a:ext cx="1770533" cy="1062320"/>
      </dsp:txXfrm>
    </dsp:sp>
    <dsp:sp modelId="{0238B4FF-B00F-476D-9071-8E4F09740686}">
      <dsp:nvSpPr>
        <dsp:cNvPr id="0" name=""/>
        <dsp:cNvSpPr/>
      </dsp:nvSpPr>
      <dsp:spPr>
        <a:xfrm>
          <a:off x="976025" y="3998934"/>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RE</a:t>
          </a:r>
          <a:endParaRPr lang="en-US" sz="2000" kern="1200" dirty="0"/>
        </a:p>
      </dsp:txBody>
      <dsp:txXfrm>
        <a:off x="976025" y="3998934"/>
        <a:ext cx="1770533" cy="1062320"/>
      </dsp:txXfrm>
    </dsp:sp>
    <dsp:sp modelId="{57299AD1-1B59-492C-9DA4-952B951CF174}">
      <dsp:nvSpPr>
        <dsp:cNvPr id="0" name=""/>
        <dsp:cNvSpPr/>
      </dsp:nvSpPr>
      <dsp:spPr>
        <a:xfrm>
          <a:off x="2923612" y="3998934"/>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a:t>PE</a:t>
          </a:r>
          <a:endParaRPr lang="en-US" sz="2000" kern="1200" dirty="0"/>
        </a:p>
      </dsp:txBody>
      <dsp:txXfrm>
        <a:off x="2923612" y="3998934"/>
        <a:ext cx="1770533" cy="1062320"/>
      </dsp:txXfrm>
    </dsp:sp>
    <dsp:sp modelId="{9A29E0C8-4ABF-460A-B0BA-3114253F1D93}">
      <dsp:nvSpPr>
        <dsp:cNvPr id="0" name=""/>
        <dsp:cNvSpPr/>
      </dsp:nvSpPr>
      <dsp:spPr>
        <a:xfrm>
          <a:off x="4871199" y="3998934"/>
          <a:ext cx="1770533" cy="1062320"/>
        </a:xfrm>
        <a:prstGeom prst="rect">
          <a:avLst/>
        </a:prstGeom>
        <a:solidFill>
          <a:schemeClr val="accent1">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Music</a:t>
          </a:r>
        </a:p>
      </dsp:txBody>
      <dsp:txXfrm>
        <a:off x="4871199" y="3998934"/>
        <a:ext cx="1770533" cy="10623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F94EB0-3603-4D3A-9751-9AB87F7837E2}">
      <dsp:nvSpPr>
        <dsp:cNvPr id="0" name=""/>
        <dsp:cNvSpPr/>
      </dsp:nvSpPr>
      <dsp:spPr>
        <a:xfrm>
          <a:off x="0" y="2906"/>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2BC6249-8E81-4A38-AEC7-399D81F9DB9C}">
      <dsp:nvSpPr>
        <dsp:cNvPr id="0" name=""/>
        <dsp:cNvSpPr/>
      </dsp:nvSpPr>
      <dsp:spPr>
        <a:xfrm>
          <a:off x="400559" y="300843"/>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1D6CE4E-6E49-4400-86D3-3E19754428A6}">
      <dsp:nvSpPr>
        <dsp:cNvPr id="0" name=""/>
        <dsp:cNvSpPr/>
      </dsp:nvSpPr>
      <dsp:spPr>
        <a:xfrm>
          <a:off x="1530120" y="2906"/>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The school uniform policy sets out clearly the expectations.</a:t>
          </a:r>
          <a:endParaRPr lang="en-US" sz="1400" kern="1200" dirty="0"/>
        </a:p>
      </dsp:txBody>
      <dsp:txXfrm>
        <a:off x="1530120" y="2906"/>
        <a:ext cx="6516771" cy="1325457"/>
      </dsp:txXfrm>
    </dsp:sp>
    <dsp:sp modelId="{464216E9-B57C-46AF-A20A-3406684135B4}">
      <dsp:nvSpPr>
        <dsp:cNvPr id="0" name=""/>
        <dsp:cNvSpPr/>
      </dsp:nvSpPr>
      <dsp:spPr>
        <a:xfrm>
          <a:off x="0" y="1600252"/>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C5BE57-F38E-4693-8BDC-2EC14CBFD5B0}">
      <dsp:nvSpPr>
        <dsp:cNvPr id="0" name=""/>
        <dsp:cNvSpPr/>
      </dsp:nvSpPr>
      <dsp:spPr>
        <a:xfrm>
          <a:off x="400559" y="1898189"/>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EB71C7-9C3B-4CFF-8B3D-8DC294B77CF3}">
      <dsp:nvSpPr>
        <dsp:cNvPr id="0" name=""/>
        <dsp:cNvSpPr/>
      </dsp:nvSpPr>
      <dsp:spPr>
        <a:xfrm>
          <a:off x="1530120" y="1600252"/>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Grey trousers / dresses / skirts / tailored shorts</a:t>
          </a:r>
        </a:p>
        <a:p>
          <a:pPr marL="0" lvl="0" indent="0" algn="l" defTabSz="622300">
            <a:lnSpc>
              <a:spcPct val="90000"/>
            </a:lnSpc>
            <a:spcBef>
              <a:spcPct val="0"/>
            </a:spcBef>
            <a:spcAft>
              <a:spcPct val="35000"/>
            </a:spcAft>
            <a:buNone/>
          </a:pPr>
          <a:r>
            <a:rPr lang="en-GB" sz="1400" kern="1200" dirty="0"/>
            <a:t>White polo shirts / shirts / blouses</a:t>
          </a:r>
        </a:p>
        <a:p>
          <a:pPr marL="0" lvl="0" indent="0" algn="l" defTabSz="622300">
            <a:lnSpc>
              <a:spcPct val="90000"/>
            </a:lnSpc>
            <a:spcBef>
              <a:spcPct val="0"/>
            </a:spcBef>
            <a:spcAft>
              <a:spcPct val="35000"/>
            </a:spcAft>
            <a:buNone/>
          </a:pPr>
          <a:r>
            <a:rPr lang="en-GB" sz="1400" kern="1200" dirty="0"/>
            <a:t>Navy blue sweatshirt / cardigan</a:t>
          </a:r>
        </a:p>
        <a:p>
          <a:pPr marL="0" lvl="0" indent="0" algn="l" defTabSz="622300">
            <a:lnSpc>
              <a:spcPct val="90000"/>
            </a:lnSpc>
            <a:spcBef>
              <a:spcPct val="0"/>
            </a:spcBef>
            <a:spcAft>
              <a:spcPct val="35000"/>
            </a:spcAft>
            <a:buNone/>
          </a:pPr>
          <a:r>
            <a:rPr lang="en-GB" sz="1400" kern="1200" dirty="0"/>
            <a:t>Blue gingham summer dresses</a:t>
          </a:r>
        </a:p>
        <a:p>
          <a:pPr marL="0" lvl="0" indent="0" algn="l" defTabSz="622300">
            <a:lnSpc>
              <a:spcPct val="90000"/>
            </a:lnSpc>
            <a:spcBef>
              <a:spcPct val="0"/>
            </a:spcBef>
            <a:spcAft>
              <a:spcPct val="35000"/>
            </a:spcAft>
            <a:buNone/>
          </a:pPr>
          <a:r>
            <a:rPr lang="en-GB" sz="1400" kern="1200" dirty="0"/>
            <a:t>PLAIN black shoes or PLAIN black trainers</a:t>
          </a:r>
        </a:p>
      </dsp:txBody>
      <dsp:txXfrm>
        <a:off x="1530120" y="1600252"/>
        <a:ext cx="6516771" cy="1325457"/>
      </dsp:txXfrm>
    </dsp:sp>
    <dsp:sp modelId="{478BB61E-7452-452F-8236-501549B1CE09}">
      <dsp:nvSpPr>
        <dsp:cNvPr id="0" name=""/>
        <dsp:cNvSpPr/>
      </dsp:nvSpPr>
      <dsp:spPr>
        <a:xfrm>
          <a:off x="0" y="3197598"/>
          <a:ext cx="8229600" cy="1324162"/>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D95BB3-2DBF-4BF3-9108-05DAC9B3C545}">
      <dsp:nvSpPr>
        <dsp:cNvPr id="0" name=""/>
        <dsp:cNvSpPr/>
      </dsp:nvSpPr>
      <dsp:spPr>
        <a:xfrm>
          <a:off x="400559" y="3495535"/>
          <a:ext cx="729001" cy="72828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398BA3F-07F3-4569-838C-E762B654C5AA}">
      <dsp:nvSpPr>
        <dsp:cNvPr id="0" name=""/>
        <dsp:cNvSpPr/>
      </dsp:nvSpPr>
      <dsp:spPr>
        <a:xfrm>
          <a:off x="1530120" y="3197598"/>
          <a:ext cx="6516771" cy="13254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278" tIns="140278" rIns="140278" bIns="140278" numCol="1" spcCol="1270" anchor="ctr" anchorCtr="0">
          <a:noAutofit/>
        </a:bodyPr>
        <a:lstStyle/>
        <a:p>
          <a:pPr marL="0" lvl="0" indent="0" algn="l" defTabSz="622300">
            <a:lnSpc>
              <a:spcPct val="90000"/>
            </a:lnSpc>
            <a:spcBef>
              <a:spcPct val="0"/>
            </a:spcBef>
            <a:spcAft>
              <a:spcPct val="35000"/>
            </a:spcAft>
            <a:buNone/>
          </a:pPr>
          <a:r>
            <a:rPr lang="en-GB" sz="1400" kern="1200" dirty="0"/>
            <a:t>If you child is not appropriately dressed, they will be given suitable clothing to wear. They will be told to remove jewellery, and a letter will be sent home with a reminder of school policy.</a:t>
          </a:r>
          <a:endParaRPr lang="en-US" sz="1400" kern="1200" dirty="0"/>
        </a:p>
      </dsp:txBody>
      <dsp:txXfrm>
        <a:off x="1530120" y="3197598"/>
        <a:ext cx="6516771" cy="132545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53EF5-D3AA-4F4F-9C0D-D46EF54BB24C}" type="datetimeFigureOut">
              <a:rPr lang="en-GB" smtClean="0"/>
              <a:t>08/07/2026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B406D-F51E-47BB-B78E-87E4B8860F73}" type="slidenum">
              <a:rPr lang="en-GB" smtClean="0"/>
              <a:t>‹#›</a:t>
            </a:fld>
            <a:endParaRPr lang="en-GB"/>
          </a:p>
        </p:txBody>
      </p:sp>
    </p:spTree>
    <p:extLst>
      <p:ext uri="{BB962C8B-B14F-4D97-AF65-F5344CB8AC3E}">
        <p14:creationId xmlns:p14="http://schemas.microsoft.com/office/powerpoint/2010/main" val="1138305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a:t>
            </a:fld>
            <a:endParaRPr lang="en-GB"/>
          </a:p>
        </p:txBody>
      </p:sp>
    </p:spTree>
    <p:extLst>
      <p:ext uri="{BB962C8B-B14F-4D97-AF65-F5344CB8AC3E}">
        <p14:creationId xmlns:p14="http://schemas.microsoft.com/office/powerpoint/2010/main" val="187471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a:t>
            </a:fld>
            <a:endParaRPr lang="en-GB"/>
          </a:p>
        </p:txBody>
      </p:sp>
    </p:spTree>
    <p:extLst>
      <p:ext uri="{BB962C8B-B14F-4D97-AF65-F5344CB8AC3E}">
        <p14:creationId xmlns:p14="http://schemas.microsoft.com/office/powerpoint/2010/main" val="1002220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Each teacher to introduce themselves </a:t>
            </a: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611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5</a:t>
            </a:fld>
            <a:endParaRPr lang="en-GB"/>
          </a:p>
        </p:txBody>
      </p:sp>
    </p:spTree>
    <p:extLst>
      <p:ext uri="{BB962C8B-B14F-4D97-AF65-F5344CB8AC3E}">
        <p14:creationId xmlns:p14="http://schemas.microsoft.com/office/powerpoint/2010/main" val="1024765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08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2250A-64B2-0583-F1D0-0A348BD3BA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124CD4-48DC-0CB4-312C-4F071EFDB4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E8C250-8252-3654-5A6F-88765B915F6E}"/>
              </a:ext>
            </a:extLst>
          </p:cNvPr>
          <p:cNvSpPr>
            <a:spLocks noGrp="1"/>
          </p:cNvSpPr>
          <p:nvPr>
            <p:ph type="body" idx="1"/>
          </p:nvPr>
        </p:nvSpPr>
        <p:spPr/>
        <p:txBody>
          <a:bodyPr/>
          <a:lstStyle/>
          <a:p>
            <a:pPr>
              <a:lnSpc>
                <a:spcPct val="160000"/>
              </a:lnSpc>
              <a:spcBef>
                <a:spcPts val="1200"/>
              </a:spcBef>
            </a:pPr>
            <a:endParaRPr lang="en-GB">
              <a:cs typeface="Calibri"/>
            </a:endParaRPr>
          </a:p>
          <a:p>
            <a:endParaRPr lang="en-US">
              <a:ea typeface="Calibri"/>
              <a:cs typeface="Calibri"/>
            </a:endParaRPr>
          </a:p>
        </p:txBody>
      </p:sp>
      <p:sp>
        <p:nvSpPr>
          <p:cNvPr id="4" name="Slide Number Placeholder 3">
            <a:extLst>
              <a:ext uri="{FF2B5EF4-FFF2-40B4-BE49-F238E27FC236}">
                <a16:creationId xmlns:a16="http://schemas.microsoft.com/office/drawing/2014/main" id="{51C158EE-A0DA-D9B7-C2B8-EC8D87EB2AB5}"/>
              </a:ext>
            </a:extLst>
          </p:cNvPr>
          <p:cNvSpPr>
            <a:spLocks noGrp="1"/>
          </p:cNvSpPr>
          <p:nvPr>
            <p:ph type="sldNum" sz="quarter" idx="5"/>
          </p:nvPr>
        </p:nvSpPr>
        <p:spPr/>
        <p:txBody>
          <a:bodyPr/>
          <a:lstStyle/>
          <a:p>
            <a:fld id="{B76B406D-F51E-47BB-B78E-87E4B8860F73}" type="slidenum">
              <a:rPr lang="en-GB" smtClean="0"/>
              <a:t>7</a:t>
            </a:fld>
            <a:endParaRPr lang="en-GB"/>
          </a:p>
        </p:txBody>
      </p:sp>
    </p:spTree>
    <p:extLst>
      <p:ext uri="{BB962C8B-B14F-4D97-AF65-F5344CB8AC3E}">
        <p14:creationId xmlns:p14="http://schemas.microsoft.com/office/powerpoint/2010/main" val="2021003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pPr marL="171450" indent="-171450">
              <a:buFont typeface="Arial,Sans-Serif"/>
              <a:buChar char="•"/>
            </a:pPr>
            <a:r>
              <a:rPr lang="en-US" dirty="0"/>
              <a:t>Alongside the Early Years Foundation Stage curriculum, we use the characteristics of effective learning. </a:t>
            </a:r>
            <a:endParaRPr lang="en-US" dirty="0">
              <a:cs typeface="Calibri"/>
            </a:endParaRPr>
          </a:p>
          <a:p>
            <a:pPr marL="171450" indent="-171450">
              <a:buFont typeface="Arial,Sans-Serif"/>
              <a:buChar char="•"/>
            </a:pPr>
            <a:r>
              <a:rPr lang="en-US" dirty="0"/>
              <a:t>The characteristics of effective learning describe behaviors children use in order to learn. </a:t>
            </a:r>
            <a:endParaRPr lang="en-US" dirty="0">
              <a:cs typeface="Calibri"/>
            </a:endParaRPr>
          </a:p>
          <a:p>
            <a:pPr marL="171450" indent="-171450">
              <a:buFont typeface="Arial,Sans-Serif"/>
              <a:buChar char="•"/>
            </a:pPr>
            <a:r>
              <a:rPr lang="en-US" dirty="0"/>
              <a:t>The focus of these is on how children learn rather than what they learn. </a:t>
            </a:r>
            <a:endParaRPr lang="en-US" dirty="0">
              <a:cs typeface="Calibri"/>
            </a:endParaRPr>
          </a:p>
          <a:p>
            <a:pPr marL="171450" indent="-171450">
              <a:buFont typeface="Arial,Sans-Serif"/>
              <a:buChar char="•"/>
            </a:pPr>
            <a:r>
              <a:rPr lang="en-US" dirty="0"/>
              <a:t>Effective learning must be meaningful to a child, so that they are able to use what they have learned and apply it in new situations </a:t>
            </a:r>
            <a:endParaRPr lang="en-US" dirty="0">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8</a:t>
            </a:fld>
            <a:endParaRPr lang="en-GB"/>
          </a:p>
        </p:txBody>
      </p:sp>
    </p:spTree>
    <p:extLst>
      <p:ext uri="{BB962C8B-B14F-4D97-AF65-F5344CB8AC3E}">
        <p14:creationId xmlns:p14="http://schemas.microsoft.com/office/powerpoint/2010/main" val="100092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D0089-7B68-A2C2-E63D-7C10C9E0A3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7176A-3676-7A5A-AD74-5A02FC220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D5F99-40F7-D0DF-5E1C-C34892D5A911}"/>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67B3AE14-B4FC-3E5C-9CCF-0EA82A24C20F}"/>
              </a:ext>
            </a:extLst>
          </p:cNvPr>
          <p:cNvSpPr>
            <a:spLocks noGrp="1"/>
          </p:cNvSpPr>
          <p:nvPr>
            <p:ph type="sldNum" sz="quarter" idx="5"/>
          </p:nvPr>
        </p:nvSpPr>
        <p:spPr/>
        <p:txBody>
          <a:bodyPr/>
          <a:lstStyle/>
          <a:p>
            <a:fld id="{B76B406D-F51E-47BB-B78E-87E4B8860F73}" type="slidenum">
              <a:rPr lang="en-GB" smtClean="0"/>
              <a:t>9</a:t>
            </a:fld>
            <a:endParaRPr lang="en-GB"/>
          </a:p>
        </p:txBody>
      </p:sp>
    </p:spTree>
    <p:extLst>
      <p:ext uri="{BB962C8B-B14F-4D97-AF65-F5344CB8AC3E}">
        <p14:creationId xmlns:p14="http://schemas.microsoft.com/office/powerpoint/2010/main" val="1569203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ea typeface="Calibri"/>
                <a:cs typeface="Calibri"/>
              </a:rPr>
              <a:t>Communication is so important and children learn best when we work together</a:t>
            </a:r>
            <a:endParaRPr lang="en-US">
              <a:cs typeface="Calibri"/>
            </a:endParaRPr>
          </a:p>
          <a:p>
            <a:pPr marL="171450" indent="-171450">
              <a:buFont typeface="Arial"/>
              <a:buChar char="•"/>
            </a:pPr>
            <a:r>
              <a:rPr lang="en-US">
                <a:ea typeface="Calibri"/>
                <a:cs typeface="Calibri"/>
              </a:rPr>
              <a:t>It plays a huge role in ensuring that you are regularly sharing information with us to best support your child</a:t>
            </a:r>
          </a:p>
          <a:p>
            <a:endParaRPr lang="en-US">
              <a:ea typeface="Calibri"/>
              <a:cs typeface="Calibri"/>
            </a:endParaRPr>
          </a:p>
          <a:p>
            <a:pPr>
              <a:buFont typeface="Calibri"/>
            </a:pPr>
            <a:r>
              <a:rPr lang="en-US">
                <a:ea typeface="Calibri"/>
                <a:cs typeface="Calibri"/>
              </a:rPr>
              <a:t>How we may communicate to you:</a:t>
            </a:r>
          </a:p>
          <a:p>
            <a:pPr marL="171450" indent="-171450">
              <a:buFont typeface="Arial"/>
              <a:buChar char="•"/>
            </a:pPr>
            <a:r>
              <a:rPr lang="en-US">
                <a:cs typeface="Calibri"/>
              </a:rPr>
              <a:t>Through the Arbor app – school communication system </a:t>
            </a:r>
          </a:p>
          <a:p>
            <a:pPr marL="171450" indent="-171450">
              <a:buFont typeface="Arial"/>
              <a:buChar char="•"/>
            </a:pPr>
            <a:r>
              <a:rPr lang="en-US">
                <a:cs typeface="Calibri"/>
              </a:rPr>
              <a:t>Homework flyer which is sent via the Arbor App </a:t>
            </a:r>
          </a:p>
          <a:p>
            <a:pPr marL="171450" indent="-171450">
              <a:buFont typeface="Arial"/>
              <a:buChar char="•"/>
            </a:pPr>
            <a:r>
              <a:rPr lang="en-US">
                <a:cs typeface="Calibri"/>
              </a:rPr>
              <a:t>Homework Flyer includes – learning that has taken place that week, learning that will take place the following week, any important messages or dates</a:t>
            </a:r>
          </a:p>
          <a:p>
            <a:pPr marL="171450" indent="-171450">
              <a:buFont typeface="Arial"/>
              <a:buChar char="•"/>
            </a:pPr>
            <a:r>
              <a:rPr lang="en-US">
                <a:cs typeface="Calibri"/>
              </a:rPr>
              <a:t>School website / School Blog </a:t>
            </a:r>
          </a:p>
          <a:p>
            <a:pPr marL="171450" indent="-171450">
              <a:buFont typeface="Arial"/>
              <a:buChar char="•"/>
            </a:pPr>
            <a:r>
              <a:rPr lang="en-US">
                <a:cs typeface="Calibri"/>
              </a:rPr>
              <a:t>Facebook page </a:t>
            </a:r>
          </a:p>
          <a:p>
            <a:pPr marL="171450" indent="-171450">
              <a:buFont typeface="Arial"/>
              <a:buChar char="•"/>
            </a:pPr>
            <a:r>
              <a:rPr lang="en-US">
                <a:cs typeface="Calibri"/>
              </a:rPr>
              <a:t>School notice boards</a:t>
            </a:r>
          </a:p>
          <a:p>
            <a:pPr marL="171450" indent="-171450">
              <a:buFont typeface="Arial"/>
              <a:buChar char="•"/>
            </a:pPr>
            <a:r>
              <a:rPr lang="en-US">
                <a:ea typeface="Calibri"/>
                <a:cs typeface="Calibri"/>
              </a:rPr>
              <a:t>Parent workshops</a:t>
            </a:r>
            <a:endParaRPr lang="en-US">
              <a:cs typeface="Calibri"/>
            </a:endParaRPr>
          </a:p>
          <a:p>
            <a:pPr marL="171450" indent="-171450">
              <a:buFont typeface="Arial"/>
              <a:buChar char="•"/>
            </a:pPr>
            <a:r>
              <a:rPr lang="en-US">
                <a:cs typeface="Calibri"/>
              </a:rPr>
              <a:t>Open-door policy - Best time to talk to teachers is at the end of the day when all children have been released. If there is an urgent issue, please talk to the adult on the gate/door who will pass on the message. </a:t>
            </a:r>
          </a:p>
          <a:p>
            <a:pPr marL="171450" indent="-171450">
              <a:buFont typeface="Arial"/>
              <a:buChar char="•"/>
            </a:pPr>
            <a:endParaRPr lang="en-US"/>
          </a:p>
          <a:p>
            <a:pPr marL="182880" indent="-182880">
              <a:lnSpc>
                <a:spcPct val="170000"/>
              </a:lnSpc>
              <a:spcBef>
                <a:spcPts val="1200"/>
              </a:spcBef>
              <a:buFont typeface="Arial"/>
              <a:buChar char="•"/>
            </a:pPr>
            <a:r>
              <a:rPr lang="en-GB"/>
              <a:t>If you have any concerns about your child’s education, these should first be raised with your child’s class teacher. If the issue is not resolved, it may be raised with Miss Free (Senior Teacher) or Miss Bridge (Deputy Headteacher). Appointments to see staff can be made via the school office.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10</a:t>
            </a:fld>
            <a:endParaRPr lang="en-GB"/>
          </a:p>
        </p:txBody>
      </p:sp>
    </p:spTree>
    <p:extLst>
      <p:ext uri="{BB962C8B-B14F-4D97-AF65-F5344CB8AC3E}">
        <p14:creationId xmlns:p14="http://schemas.microsoft.com/office/powerpoint/2010/main" val="2188605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a:lnSpc>
                <a:spcPct val="150000"/>
              </a:lnSpc>
              <a:spcBef>
                <a:spcPts val="1200"/>
              </a:spcBef>
            </a:pPr>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803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Early Years we follow the Early Years Foundation Stage Curriculum which is split into 'Prime areas' and 'Specific areas' </a:t>
            </a:r>
            <a:endParaRPr lang="en-GB" dirty="0">
              <a:cs typeface="Calibri"/>
            </a:endParaRPr>
          </a:p>
          <a:p>
            <a:r>
              <a:rPr lang="en-US" dirty="0">
                <a:ea typeface="Calibri"/>
                <a:cs typeface="Calibri"/>
              </a:rPr>
              <a:t>The prime areas cover: Communication and language, Personal, social and emotional development and physical development</a:t>
            </a:r>
          </a:p>
          <a:p>
            <a:r>
              <a:rPr lang="en-US" dirty="0">
                <a:ea typeface="Calibri"/>
                <a:cs typeface="Calibri"/>
              </a:rPr>
              <a:t>The specific areas cover: </a:t>
            </a:r>
            <a:r>
              <a:rPr lang="en-US" dirty="0" err="1">
                <a:ea typeface="Calibri"/>
                <a:cs typeface="Calibri"/>
              </a:rPr>
              <a:t>Liteacy</a:t>
            </a:r>
            <a:r>
              <a:rPr lang="en-US" dirty="0">
                <a:ea typeface="Calibri"/>
                <a:cs typeface="Calibri"/>
              </a:rPr>
              <a:t>, </a:t>
            </a:r>
            <a:r>
              <a:rPr lang="en-US" dirty="0" err="1">
                <a:ea typeface="Calibri"/>
                <a:cs typeface="Calibri"/>
              </a:rPr>
              <a:t>Maths</a:t>
            </a:r>
            <a:r>
              <a:rPr lang="en-US" dirty="0">
                <a:ea typeface="Calibri"/>
                <a:cs typeface="Calibri"/>
              </a:rPr>
              <a:t>, Understanding the World and Expressive Arts and Design</a:t>
            </a:r>
          </a:p>
          <a:p>
            <a:endParaRPr lang="en-US" dirty="0">
              <a:ea typeface="Calibri"/>
              <a:cs typeface="Calibri"/>
            </a:endParaRPr>
          </a:p>
          <a:p>
            <a:endParaRPr lang="en-US" dirty="0">
              <a:ea typeface="Calibri"/>
              <a:cs typeface="Calibri"/>
            </a:endParaRPr>
          </a:p>
          <a:p>
            <a:pPr marL="171450" indent="-171450">
              <a:buFont typeface="Arial,Sans-Serif"/>
              <a:buChar char="•"/>
            </a:pPr>
            <a:r>
              <a:rPr lang="en-US" dirty="0"/>
              <a:t>Alongside the Early Years Foundation Stage curriculum, we use the characteristics of effective learning. </a:t>
            </a:r>
            <a:endParaRPr lang="en-US" dirty="0">
              <a:cs typeface="Calibri"/>
            </a:endParaRPr>
          </a:p>
          <a:p>
            <a:pPr marL="171450" indent="-171450">
              <a:buFont typeface="Arial,Sans-Serif"/>
              <a:buChar char="•"/>
            </a:pPr>
            <a:r>
              <a:rPr lang="en-US" dirty="0"/>
              <a:t>The characteristics of effective learning describe behaviors children use in order to learn. </a:t>
            </a:r>
            <a:endParaRPr lang="en-US" dirty="0">
              <a:cs typeface="Calibri"/>
            </a:endParaRPr>
          </a:p>
          <a:p>
            <a:pPr marL="171450" indent="-171450">
              <a:buFont typeface="Arial,Sans-Serif"/>
              <a:buChar char="•"/>
            </a:pPr>
            <a:r>
              <a:rPr lang="en-US" dirty="0"/>
              <a:t>The focus of these is on how children learn rather than what they learn. </a:t>
            </a:r>
            <a:endParaRPr lang="en-US" dirty="0">
              <a:cs typeface="Calibri"/>
            </a:endParaRPr>
          </a:p>
          <a:p>
            <a:pPr marL="171450" indent="-171450">
              <a:buFont typeface="Arial,Sans-Serif"/>
              <a:buChar char="•"/>
            </a:pPr>
            <a:r>
              <a:rPr lang="en-US" dirty="0"/>
              <a:t>Effective learning must be meaningful to a child, so that they are able to use what they have learned and apply it in new situations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926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1B193-994C-F1DD-14BF-69CEC779B2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9004E-F44D-81FF-1BEA-C8E603E09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8D9BCF-9CC6-6570-5585-72AB4A1DBE55}"/>
              </a:ext>
            </a:extLst>
          </p:cNvPr>
          <p:cNvSpPr>
            <a:spLocks noGrp="1"/>
          </p:cNvSpPr>
          <p:nvPr>
            <p:ph type="body" idx="1"/>
          </p:nvPr>
        </p:nvSpPr>
        <p:spPr/>
        <p:txBody>
          <a:bodyPr/>
          <a:lstStyle/>
          <a:p>
            <a:r>
              <a:rPr lang="en-US"/>
              <a:t>In the Early Years we follow the Early Years Foundation Stage Curriculum which is split into 'Prime areas' and 'Specific areas' </a:t>
            </a:r>
            <a:endParaRPr lang="en-GB">
              <a:cs typeface="Calibri"/>
            </a:endParaRPr>
          </a:p>
          <a:p>
            <a:r>
              <a:rPr lang="en-US">
                <a:ea typeface="Calibri"/>
                <a:cs typeface="Calibri"/>
              </a:rPr>
              <a:t>The prime areas cover: Communication and language, Personal, social and emotional development and physical development</a:t>
            </a:r>
          </a:p>
          <a:p>
            <a:r>
              <a:rPr lang="en-US">
                <a:ea typeface="Calibri"/>
                <a:cs typeface="Calibri"/>
              </a:rPr>
              <a:t>The specific areas cover: </a:t>
            </a:r>
            <a:r>
              <a:rPr lang="en-US" err="1">
                <a:ea typeface="Calibri"/>
                <a:cs typeface="Calibri"/>
              </a:rPr>
              <a:t>Liteacy</a:t>
            </a:r>
            <a:r>
              <a:rPr lang="en-US">
                <a:ea typeface="Calibri"/>
                <a:cs typeface="Calibri"/>
              </a:rPr>
              <a:t>, </a:t>
            </a:r>
            <a:r>
              <a:rPr lang="en-US" err="1">
                <a:ea typeface="Calibri"/>
                <a:cs typeface="Calibri"/>
              </a:rPr>
              <a:t>Maths</a:t>
            </a:r>
            <a:r>
              <a:rPr lang="en-US">
                <a:ea typeface="Calibri"/>
                <a:cs typeface="Calibri"/>
              </a:rPr>
              <a:t>, Understanding the World and Expressive Arts and Design</a:t>
            </a:r>
          </a:p>
          <a:p>
            <a:endParaRPr lang="en-US">
              <a:ea typeface="Calibri"/>
              <a:cs typeface="Calibri"/>
            </a:endParaRPr>
          </a:p>
          <a:p>
            <a:endParaRPr lang="en-US">
              <a:ea typeface="Calibri"/>
              <a:cs typeface="Calibri"/>
            </a:endParaRPr>
          </a:p>
          <a:p>
            <a:pPr marL="171450" indent="-171450">
              <a:buFont typeface="Arial,Sans-Serif"/>
              <a:buChar char="•"/>
            </a:pPr>
            <a:r>
              <a:rPr lang="en-US"/>
              <a:t>Alongside the Early Years Foundation Stage curriculum, we use the characteristics of effective learning. </a:t>
            </a:r>
            <a:endParaRPr lang="en-US">
              <a:cs typeface="Calibri"/>
            </a:endParaRPr>
          </a:p>
          <a:p>
            <a:pPr marL="171450" indent="-171450">
              <a:buFont typeface="Arial,Sans-Serif"/>
              <a:buChar char="•"/>
            </a:pPr>
            <a:r>
              <a:rPr lang="en-US"/>
              <a:t>The characteristics of effective learning describe behaviors children use in order to learn. </a:t>
            </a:r>
            <a:endParaRPr lang="en-US">
              <a:cs typeface="Calibri"/>
            </a:endParaRPr>
          </a:p>
          <a:p>
            <a:pPr marL="171450" indent="-171450">
              <a:buFont typeface="Arial,Sans-Serif"/>
              <a:buChar char="•"/>
            </a:pPr>
            <a:r>
              <a:rPr lang="en-US"/>
              <a:t>The focus of these is on how children learn rather than what they learn. </a:t>
            </a:r>
            <a:endParaRPr lang="en-US">
              <a:cs typeface="Calibri"/>
            </a:endParaRPr>
          </a:p>
          <a:p>
            <a:pPr marL="171450" indent="-171450">
              <a:buFont typeface="Arial,Sans-Serif"/>
              <a:buChar char="•"/>
            </a:pPr>
            <a:r>
              <a:rPr lang="en-US"/>
              <a:t>Effective learning must be meaningful to a child, so that they are able to use what they have learned and apply it in new situations </a:t>
            </a:r>
            <a:endParaRPr lang="en-US">
              <a:cs typeface="Calibri"/>
            </a:endParaRPr>
          </a:p>
        </p:txBody>
      </p:sp>
      <p:sp>
        <p:nvSpPr>
          <p:cNvPr id="4" name="Slide Number Placeholder 3">
            <a:extLst>
              <a:ext uri="{FF2B5EF4-FFF2-40B4-BE49-F238E27FC236}">
                <a16:creationId xmlns:a16="http://schemas.microsoft.com/office/drawing/2014/main" id="{72A213EE-DF3E-5FEB-6F47-5D60519FD19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567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a:p>
            <a:pPr marL="171450" indent="-171450">
              <a:lnSpc>
                <a:spcPct val="170000"/>
              </a:lnSpc>
              <a:spcBef>
                <a:spcPts val="1200"/>
              </a:spcBef>
              <a:buFont typeface="Arial"/>
              <a:buChar char="•"/>
            </a:pPr>
            <a:endParaRPr lang="en-GB" dirty="0"/>
          </a:p>
          <a:p>
            <a:pPr marL="171450" indent="-171450">
              <a:lnSpc>
                <a:spcPct val="170000"/>
              </a:lnSpc>
              <a:spcBef>
                <a:spcPts val="1200"/>
              </a:spcBef>
              <a:buFont typeface="Arial"/>
              <a:buChar char="•"/>
            </a:pPr>
            <a:endParaRPr lang="en-GB" dirty="0">
              <a:cs typeface="Calibri" panose="020F0502020204030204"/>
            </a:endParaRPr>
          </a:p>
          <a:p>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529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6A197-3DCB-11D2-493F-9F73E7191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5343D1-469D-B568-955B-4AEEEF407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5F80A-3FE5-04BA-3D7C-82A576EA78E9}"/>
              </a:ext>
            </a:extLst>
          </p:cNvPr>
          <p:cNvSpPr>
            <a:spLocks noGrp="1"/>
          </p:cNvSpPr>
          <p:nvPr>
            <p:ph type="body" idx="1"/>
          </p:nvPr>
        </p:nvSpPr>
        <p:spPr/>
        <p:txBody>
          <a:bodyPr/>
          <a:lstStyle/>
          <a:p>
            <a:pPr marL="342900" indent="-342900" algn="ctr">
              <a:buFont typeface="Arial"/>
              <a:buChar char="•"/>
            </a:pPr>
            <a:endParaRPr lang="en-US" dirty="0">
              <a:ea typeface="Calibri"/>
              <a:cs typeface="Calibri"/>
            </a:endParaRPr>
          </a:p>
        </p:txBody>
      </p:sp>
      <p:sp>
        <p:nvSpPr>
          <p:cNvPr id="4" name="Slide Number Placeholder 3">
            <a:extLst>
              <a:ext uri="{FF2B5EF4-FFF2-40B4-BE49-F238E27FC236}">
                <a16:creationId xmlns:a16="http://schemas.microsoft.com/office/drawing/2014/main" id="{05CD0AE0-92CE-C5A5-02FC-DA3EBABF81BA}"/>
              </a:ext>
            </a:extLst>
          </p:cNvPr>
          <p:cNvSpPr>
            <a:spLocks noGrp="1"/>
          </p:cNvSpPr>
          <p:nvPr>
            <p:ph type="sldNum" sz="quarter" idx="5"/>
          </p:nvPr>
        </p:nvSpPr>
        <p:spPr/>
        <p:txBody>
          <a:bodyPr/>
          <a:lstStyle/>
          <a:p>
            <a:fld id="{B76B406D-F51E-47BB-B78E-87E4B8860F73}" type="slidenum">
              <a:rPr lang="en-GB" smtClean="0"/>
              <a:t>16</a:t>
            </a:fld>
            <a:endParaRPr lang="en-GB"/>
          </a:p>
        </p:txBody>
      </p:sp>
    </p:spTree>
    <p:extLst>
      <p:ext uri="{BB962C8B-B14F-4D97-AF65-F5344CB8AC3E}">
        <p14:creationId xmlns:p14="http://schemas.microsoft.com/office/powerpoint/2010/main" val="1784306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endParaRPr lang="en-GB">
              <a:ea typeface="Calibri"/>
              <a:cs typeface="Calibri"/>
            </a:endParaRPr>
          </a:p>
          <a:p>
            <a:pPr>
              <a:lnSpc>
                <a:spcPct val="170000"/>
              </a:lnSpc>
              <a:spcBef>
                <a:spcPts val="1200"/>
              </a:spcBef>
            </a:pPr>
            <a:endParaRPr lang="en-GB">
              <a:cs typeface="Calibri"/>
            </a:endParaRPr>
          </a:p>
          <a:p>
            <a:pPr>
              <a:lnSpc>
                <a:spcPct val="170000"/>
              </a:lnSpc>
              <a:spcBef>
                <a:spcPts val="1200"/>
              </a:spcBef>
            </a:pPr>
            <a:endParaRPr lang="en-GB"/>
          </a:p>
          <a:p>
            <a:pPr marL="171450" indent="-171450">
              <a:lnSpc>
                <a:spcPct val="90000"/>
              </a:lnSpc>
              <a:spcBef>
                <a:spcPts val="1200"/>
              </a:spcBef>
              <a:buFont typeface="Arial,Sans-Serif"/>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17</a:t>
            </a:fld>
            <a:endParaRPr lang="en-GB"/>
          </a:p>
        </p:txBody>
      </p:sp>
    </p:spTree>
    <p:extLst>
      <p:ext uri="{BB962C8B-B14F-4D97-AF65-F5344CB8AC3E}">
        <p14:creationId xmlns:p14="http://schemas.microsoft.com/office/powerpoint/2010/main" val="1255905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331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12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7ACD-53EC-B662-6061-EBF83F7C0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FE1F9E-79E5-B9B1-4A28-7B64DF73B5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51298-4C20-929A-1EF6-1DE8D6FBE381}"/>
              </a:ext>
            </a:extLst>
          </p:cNvPr>
          <p:cNvSpPr>
            <a:spLocks noGrp="1"/>
          </p:cNvSpPr>
          <p:nvPr>
            <p:ph type="body" idx="1"/>
          </p:nvPr>
        </p:nvSpPr>
        <p:spPr/>
        <p:txBody>
          <a:bodyPr/>
          <a:lstStyle/>
          <a:p>
            <a:pPr marL="171450" indent="-171450">
              <a:buFont typeface="Arial"/>
              <a:buChar char="•"/>
            </a:pPr>
            <a:r>
              <a:rPr lang="en-US" dirty="0">
                <a:ea typeface="Calibri" panose="020F0502020204030204"/>
                <a:cs typeface="Calibri" panose="020F0502020204030204"/>
              </a:rPr>
              <a:t>You would have noticed that the children have a big chunk of time in the morning and in the afternoon called 'independent time'.</a:t>
            </a:r>
            <a:endParaRPr lang="en-US" dirty="0"/>
          </a:p>
          <a:p>
            <a:pPr marL="171450" indent="-171450">
              <a:buFont typeface="Arial"/>
              <a:buChar char="•"/>
            </a:pPr>
            <a:r>
              <a:rPr lang="en-US" dirty="0"/>
              <a:t>The purpose of this is to emphasis learning through play and how high-quality play will involve many of the areas of learning.</a:t>
            </a:r>
            <a:endParaRPr lang="en-GB" dirty="0">
              <a:ea typeface="Calibri" panose="020F0502020204030204"/>
              <a:cs typeface="Calibri" panose="020F0502020204030204"/>
            </a:endParaRPr>
          </a:p>
          <a:p>
            <a:pPr marL="171450" indent="-171450">
              <a:buFont typeface="Arial"/>
              <a:buChar char="•"/>
            </a:pPr>
            <a:r>
              <a:rPr lang="en-US" dirty="0"/>
              <a:t>Explain the adult role’s in supporting and extending learning through play. </a:t>
            </a:r>
            <a:endParaRPr lang="en-GB" dirty="0"/>
          </a:p>
          <a:p>
            <a:pPr marL="171450" indent="-171450">
              <a:buFont typeface="Arial"/>
              <a:buChar char="•"/>
            </a:pPr>
            <a:endParaRPr lang="en-US" dirty="0">
              <a:ea typeface="Calibri"/>
              <a:cs typeface="Calibri"/>
            </a:endParaRPr>
          </a:p>
          <a:p>
            <a:pPr marL="171450" indent="-171450">
              <a:buFont typeface="Arial"/>
              <a:buChar char="•"/>
            </a:pPr>
            <a:r>
              <a:rPr lang="en-GB" dirty="0"/>
              <a:t>Outdoor learning clothes</a:t>
            </a:r>
            <a:endParaRPr lang="en-US" dirty="0"/>
          </a:p>
          <a:p>
            <a:pPr marL="171450" indent="-171450">
              <a:buFont typeface="Arial"/>
              <a:buChar char="•"/>
            </a:pPr>
            <a:r>
              <a:rPr lang="en-GB" dirty="0"/>
              <a:t>Weather expectations  </a:t>
            </a:r>
            <a:endParaRPr lang="en-US" dirty="0"/>
          </a:p>
          <a:p>
            <a:pPr marL="171450" indent="-171450">
              <a:buFont typeface="Arial"/>
              <a:buChar char="•"/>
            </a:pPr>
            <a:endParaRPr lang="en-US" dirty="0">
              <a:ea typeface="Calibri"/>
              <a:cs typeface="Calibri"/>
            </a:endParaRPr>
          </a:p>
          <a:p>
            <a:endParaRPr lang="en-US" dirty="0">
              <a:ea typeface="Calibri"/>
              <a:cs typeface="Calibri"/>
            </a:endParaRPr>
          </a:p>
        </p:txBody>
      </p:sp>
      <p:sp>
        <p:nvSpPr>
          <p:cNvPr id="4" name="Slide Number Placeholder 3">
            <a:extLst>
              <a:ext uri="{FF2B5EF4-FFF2-40B4-BE49-F238E27FC236}">
                <a16:creationId xmlns:a16="http://schemas.microsoft.com/office/drawing/2014/main" id="{088567E2-DC0F-D8EF-00D6-C882880578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37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22</a:t>
            </a:fld>
            <a:endParaRPr lang="en-GB"/>
          </a:p>
        </p:txBody>
      </p:sp>
    </p:spTree>
    <p:extLst>
      <p:ext uri="{BB962C8B-B14F-4D97-AF65-F5344CB8AC3E}">
        <p14:creationId xmlns:p14="http://schemas.microsoft.com/office/powerpoint/2010/main" val="995519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ea typeface="Calibri"/>
              <a:cs typeface="Calibri"/>
            </a:endParaRPr>
          </a:p>
          <a:p>
            <a:r>
              <a:rPr lang="en-US" dirty="0">
                <a:ea typeface="Calibri"/>
                <a:cs typeface="Calibri"/>
              </a:rPr>
              <a:t>Please remember to bring:</a:t>
            </a:r>
            <a:endParaRPr lang="en-US" dirty="0">
              <a:cs typeface="Calibri"/>
            </a:endParaRPr>
          </a:p>
          <a:p>
            <a:endParaRPr lang="en-US" dirty="0">
              <a:ea typeface="Calibri"/>
              <a:cs typeface="Calibri"/>
            </a:endParaRPr>
          </a:p>
          <a:p>
            <a:pPr marL="171450" indent="-171450">
              <a:buFont typeface="Arial"/>
              <a:buChar char="•"/>
            </a:pPr>
            <a:r>
              <a:rPr lang="en-US" dirty="0">
                <a:ea typeface="Calibri"/>
                <a:cs typeface="Calibri"/>
              </a:rPr>
              <a:t>A book bag everyday – for letters, accident forms, drawings, reading books etc.</a:t>
            </a:r>
          </a:p>
          <a:p>
            <a:pPr marL="171450" indent="-171450">
              <a:buFont typeface="Arial"/>
              <a:buChar char="•"/>
            </a:pPr>
            <a:r>
              <a:rPr lang="en-US" dirty="0">
                <a:ea typeface="Calibri"/>
                <a:cs typeface="Calibri"/>
              </a:rPr>
              <a:t>A pair of wellies that can be kept at school for the days where it is raining. </a:t>
            </a:r>
          </a:p>
          <a:p>
            <a:pPr marL="171450" indent="-171450">
              <a:buFont typeface="Arial"/>
              <a:buChar char="•"/>
            </a:pPr>
            <a:r>
              <a:rPr lang="en-US" dirty="0">
                <a:ea typeface="Calibri"/>
                <a:cs typeface="Calibri"/>
              </a:rPr>
              <a:t>Sturdy shoes with </a:t>
            </a:r>
            <a:r>
              <a:rPr lang="en-US" dirty="0" err="1">
                <a:ea typeface="Calibri"/>
                <a:cs typeface="Calibri"/>
              </a:rPr>
              <a:t>velcro</a:t>
            </a:r>
            <a:r>
              <a:rPr lang="en-US" dirty="0">
                <a:ea typeface="Calibri"/>
                <a:cs typeface="Calibri"/>
              </a:rPr>
              <a:t> if possible please.</a:t>
            </a:r>
          </a:p>
          <a:p>
            <a:pPr marL="171450" indent="-171450">
              <a:buFont typeface="Arial"/>
              <a:buChar char="•"/>
            </a:pPr>
            <a:r>
              <a:rPr lang="en-US" dirty="0">
                <a:ea typeface="Calibri"/>
                <a:cs typeface="Calibri"/>
              </a:rPr>
              <a:t>Coat everyday </a:t>
            </a:r>
          </a:p>
          <a:p>
            <a:pPr marL="171450" indent="-171450">
              <a:buFont typeface="Arial"/>
              <a:buChar char="•"/>
            </a:pPr>
            <a:r>
              <a:rPr lang="en-US" dirty="0">
                <a:ea typeface="Calibri"/>
                <a:cs typeface="Calibri"/>
              </a:rPr>
              <a:t>Sun hat on the days where it is hot. </a:t>
            </a:r>
          </a:p>
          <a:p>
            <a:pPr marL="171450" indent="-171450">
              <a:buFont typeface="Arial"/>
              <a:buChar char="•"/>
            </a:pPr>
            <a:r>
              <a:rPr lang="en-US" dirty="0">
                <a:ea typeface="Calibri"/>
                <a:cs typeface="Calibri"/>
              </a:rPr>
              <a:t>No toys to be brought to school</a:t>
            </a:r>
          </a:p>
          <a:p>
            <a:pPr marL="171450" indent="-171450">
              <a:buFont typeface="Arial"/>
              <a:buChar char="•"/>
            </a:pPr>
            <a:r>
              <a:rPr lang="en-US" dirty="0">
                <a:ea typeface="Calibri"/>
                <a:cs typeface="Calibri"/>
              </a:rPr>
              <a:t>Water bottles - just water (no juice) </a:t>
            </a:r>
          </a:p>
          <a:p>
            <a:pPr marL="171450" indent="-171450">
              <a:buFont typeface="Arial"/>
              <a:buChar char="•"/>
            </a:pPr>
            <a:r>
              <a:rPr lang="en-US" dirty="0">
                <a:ea typeface="Calibri"/>
                <a:cs typeface="Calibri"/>
              </a:rPr>
              <a:t>You will be given a blue drawstring bag. We ask that a spare change of clothes is put into this bag and kept on your child's peg. If your child has an accident or gets wet/muddy outside – we will use these clothes and send home the wet ones.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76B406D-F51E-47BB-B78E-87E4B8860F7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275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panose="020F0502020204030204"/>
              <a:cs typeface="Calibri" panose="020F0502020204030204"/>
            </a:endParaRPr>
          </a:p>
          <a:p>
            <a:pPr marL="171450" indent="-171450">
              <a:lnSpc>
                <a:spcPct val="170000"/>
              </a:lnSpc>
              <a:spcBef>
                <a:spcPts val="1200"/>
              </a:spcBef>
              <a:buFont typeface="Arial"/>
              <a:buChar char="•"/>
            </a:pPr>
            <a:endParaRPr lang="en-GB">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B76B406D-F51E-47BB-B78E-87E4B8860F73}" type="slidenum">
              <a:rPr lang="en-GB" smtClean="0"/>
              <a:t>24</a:t>
            </a:fld>
            <a:endParaRPr lang="en-GB"/>
          </a:p>
        </p:txBody>
      </p:sp>
    </p:spTree>
    <p:extLst>
      <p:ext uri="{BB962C8B-B14F-4D97-AF65-F5344CB8AC3E}">
        <p14:creationId xmlns:p14="http://schemas.microsoft.com/office/powerpoint/2010/main" val="1955347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0000"/>
              </a:lnSpc>
              <a:spcBef>
                <a:spcPts val="1200"/>
              </a:spcBef>
            </a:pPr>
            <a:r>
              <a:rPr lang="en-GB" b="1" dirty="0"/>
              <a:t>Allergies - </a:t>
            </a:r>
            <a:r>
              <a:rPr lang="en-GB" dirty="0"/>
              <a:t>If your child has a food allergy, you will need to register your them with HCL before they are able to have a school meal, our family worker can help with this.  Due to severe nut allergies, we ask that no nuts are brought into school. If your child does have an allergy or an intolerance, please call the school as soon as possible to inform us. We will discuss the needs with you and determine if a care plan is required.</a:t>
            </a:r>
            <a:endParaRPr lang="en-GB" dirty="0">
              <a:ea typeface="Calibri"/>
              <a:cs typeface="Calibri"/>
            </a:endParaRPr>
          </a:p>
          <a:p>
            <a:endParaRPr lang="en-US" dirty="0">
              <a:ea typeface="Calibri" panose="020F0502020204030204"/>
              <a:cs typeface="Calibri" panose="020F0502020204030204"/>
            </a:endParaRPr>
          </a:p>
          <a:p>
            <a:r>
              <a:rPr lang="en-GB" b="1" dirty="0"/>
              <a:t> prescribed medication - </a:t>
            </a:r>
            <a:endParaRPr lang="en-GB" dirty="0"/>
          </a:p>
          <a:p>
            <a:r>
              <a:rPr lang="en-GB" dirty="0"/>
              <a:t>We can only administer antibiotics if they are prescribed 4 x daily. Parents must complete a form at the office, medicine will be stored in the Lower Office. </a:t>
            </a:r>
            <a:endParaRPr lang="en-GB" dirty="0">
              <a:ea typeface="Calibri"/>
              <a:cs typeface="Calibri"/>
            </a:endParaRPr>
          </a:p>
          <a:p>
            <a:endParaRPr lang="en-GB" dirty="0">
              <a:ea typeface="Calibri"/>
              <a:cs typeface="Calibri"/>
            </a:endParaRPr>
          </a:p>
          <a:p>
            <a:r>
              <a:rPr lang="en-GB" b="1" dirty="0"/>
              <a:t> injuries from home</a:t>
            </a:r>
            <a:r>
              <a:rPr lang="en-GB" dirty="0"/>
              <a:t> -  let staff know (normal procedure) Make us aware of any injuries they have before coming into school, in line with our safeguarding policy</a:t>
            </a:r>
            <a:endParaRPr lang="en-US" dirty="0"/>
          </a:p>
          <a:p>
            <a:endParaRPr lang="en-US" dirty="0"/>
          </a:p>
          <a:p>
            <a:r>
              <a:rPr lang="en-GB" b="1" dirty="0"/>
              <a:t>Birthday sweets – no</a:t>
            </a:r>
            <a:endParaRPr lang="en-US" dirty="0"/>
          </a:p>
          <a:p>
            <a:r>
              <a:rPr lang="en-US" dirty="0"/>
              <a:t>. Talk about the policy regarding bringing in food for a child’s birthday – allergies </a:t>
            </a:r>
            <a:endParaRPr lang="en-US" dirty="0">
              <a:cs typeface="Calibri"/>
            </a:endParaRPr>
          </a:p>
          <a:p>
            <a:endParaRPr lang="en-US" dirty="0">
              <a:ea typeface="Calibri"/>
              <a:cs typeface="Calibri"/>
            </a:endParaRPr>
          </a:p>
          <a:p>
            <a:pPr>
              <a:lnSpc>
                <a:spcPct val="170000"/>
              </a:lnSpc>
              <a:spcBef>
                <a:spcPts val="1200"/>
              </a:spcBef>
            </a:pPr>
            <a:endParaRPr lang="en-GB" dirty="0">
              <a:ea typeface="Calibri"/>
              <a:cs typeface="Calibri"/>
            </a:endParaRPr>
          </a:p>
          <a:p>
            <a:r>
              <a:rPr lang="en-US" b="1" dirty="0"/>
              <a:t>First Aid </a:t>
            </a:r>
            <a:r>
              <a:rPr lang="en-US" dirty="0"/>
              <a:t>– Staff are first aid trained. </a:t>
            </a:r>
            <a:r>
              <a:rPr lang="en-GB" dirty="0"/>
              <a:t>If your child has an accident at school you will be informed through the accident information sheet. Your child will receive a white letter for an accident they have had. If your child sustains a head injury, you will usually be called and your child will receive a red letter. </a:t>
            </a:r>
            <a:endParaRPr lang="en-GB" dirty="0">
              <a:ea typeface="Calibri"/>
              <a:cs typeface="Calibri"/>
            </a:endParaRPr>
          </a:p>
          <a:p>
            <a:r>
              <a:rPr lang="en-GB" dirty="0"/>
              <a:t>Ensure that we always have up to date contact numbers</a:t>
            </a:r>
            <a:endParaRPr lang="en-GB" dirty="0">
              <a:ea typeface="Calibri"/>
              <a:cs typeface="Calibri"/>
            </a:endParaRPr>
          </a:p>
          <a:p>
            <a:endParaRPr lang="en-US" dirty="0">
              <a:cs typeface="Calibri"/>
            </a:endParaRPr>
          </a:p>
          <a:p>
            <a:r>
              <a:rPr lang="en-US" b="1" dirty="0"/>
              <a:t>Accidents</a:t>
            </a:r>
            <a:r>
              <a:rPr lang="en-US" dirty="0"/>
              <a:t> - explain how the school manage accidents and that first aid is administered in line with the school/setting policy. Talk about the fact that accidents are recorded and how risk assessments are undertaken to manage potential hazards. </a:t>
            </a:r>
            <a:endParaRPr lang="en-GB" dirty="0">
              <a:ea typeface="Calibri" panose="020F0502020204030204"/>
              <a:cs typeface="Calibri" panose="020F0502020204030204"/>
            </a:endParaRPr>
          </a:p>
          <a:p>
            <a:pPr marL="228600" indent="-228600">
              <a:buAutoNum type="arabicPeriod"/>
            </a:pPr>
            <a:endParaRPr lang="en-US" dirty="0"/>
          </a:p>
          <a:p>
            <a:endParaRPr lang="en-GB" b="1" dirty="0">
              <a:ea typeface="Calibri"/>
              <a:cs typeface="Calibri"/>
            </a:endParaRPr>
          </a:p>
          <a:p>
            <a:pPr>
              <a:lnSpc>
                <a:spcPct val="170000"/>
              </a:lnSpc>
              <a:spcBef>
                <a:spcPts val="1200"/>
              </a:spcBef>
            </a:pPr>
            <a:endParaRPr lang="en-GB" dirty="0">
              <a:ea typeface="Calibri" panose="020F0502020204030204"/>
              <a:cs typeface="Calibri" panose="020F0502020204030204"/>
            </a:endParaRPr>
          </a:p>
          <a:p>
            <a:endParaRPr lang="en-US" dirty="0">
              <a:ea typeface="Calibri" panose="020F0502020204030204"/>
              <a:cs typeface="Calibri" panose="020F0502020204030204"/>
            </a:endParaRPr>
          </a:p>
          <a:p>
            <a:pPr marL="171450" indent="-171450">
              <a:buAutoNum type="arabicPeriod"/>
            </a:pPr>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76B406D-F51E-47BB-B78E-87E4B8860F73}" type="slidenum">
              <a:rPr lang="en-GB" smtClean="0"/>
              <a:t>26</a:t>
            </a:fld>
            <a:endParaRPr lang="en-GB"/>
          </a:p>
        </p:txBody>
      </p:sp>
    </p:spTree>
    <p:extLst>
      <p:ext uri="{BB962C8B-B14F-4D97-AF65-F5344CB8AC3E}">
        <p14:creationId xmlns:p14="http://schemas.microsoft.com/office/powerpoint/2010/main" val="49288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7/8/2026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7/8/2026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2964423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748291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7/8/2026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113093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676495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7/8/2026</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6705061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7/8/2026</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1207377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7/8/2026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414013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802201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7/8/2026</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6834187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574727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7/8/2026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866829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7/8/2026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7/8/2026</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4100500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pn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6.svg"/><Relationship Id="rId7"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svg"/><Relationship Id="rId9"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0.png"/><Relationship Id="rId7" Type="http://schemas.openxmlformats.org/officeDocument/2006/relationships/hyperlink" Target="https://www.smartyschoolwear.co.uk/find-your-club-school-c1/fairlands-primary-school-c502"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41.png"/><Relationship Id="rId4" Type="http://schemas.microsoft.com/office/2007/relationships/hdphoto" Target="../media/hdphoto2.wdp"/><Relationship Id="rId9"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8.xml"/><Relationship Id="rId5" Type="http://schemas.openxmlformats.org/officeDocument/2006/relationships/image" Target="../media/image50.png"/><Relationship Id="rId4" Type="http://schemas.openxmlformats.org/officeDocument/2006/relationships/hyperlink" Target="mailto:donotreply@medicaltracker.co.u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hyperlink" Target="https://summerreadingchallenge.org.uk/" TargetMode="External"/><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4814997" y="2463304"/>
            <a:ext cx="7200183" cy="3266149"/>
          </a:xfrm>
        </p:spPr>
        <p:txBody>
          <a:bodyPr>
            <a:normAutofit fontScale="90000"/>
          </a:bodyPr>
          <a:lstStyle/>
          <a:p>
            <a:pPr algn="ctr">
              <a:lnSpc>
                <a:spcPct val="150000"/>
              </a:lnSpc>
            </a:pPr>
            <a:r>
              <a:rPr lang="en-GB" dirty="0">
                <a:latin typeface="Letter-join Print Plus 1"/>
                <a:cs typeface="Arial"/>
              </a:rPr>
              <a:t>Welcome to Fairlands Primary School</a:t>
            </a:r>
            <a:br>
              <a:rPr lang="en-GB" dirty="0">
                <a:latin typeface="Letter-join Print Plus 1"/>
                <a:cs typeface="Arial"/>
              </a:rPr>
            </a:br>
            <a:r>
              <a:rPr lang="en-GB" sz="5300" dirty="0">
                <a:latin typeface="Letter-join Print Plus 1"/>
                <a:cs typeface="Arial"/>
              </a:rPr>
              <a:t>New to Year 5 transition meeting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154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4082" y="1298448"/>
            <a:ext cx="6068070" cy="2740152"/>
          </a:xfrm>
        </p:spPr>
        <p:txBody>
          <a:bodyPr>
            <a:normAutofit/>
          </a:bodyPr>
          <a:lstStyle/>
          <a:p>
            <a:pPr>
              <a:lnSpc>
                <a:spcPct val="150000"/>
              </a:lnSpc>
            </a:pPr>
            <a:r>
              <a:rPr lang="en-GB">
                <a:latin typeface="Letter-join Print Plus 1"/>
                <a:cs typeface="Arial"/>
              </a:rPr>
              <a:t>Meet the team…</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899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dirty="0">
                <a:latin typeface="Letter-join Print Plus 1"/>
                <a:cs typeface="Arial"/>
              </a:rPr>
              <a:t>Meet our Year 5</a:t>
            </a:r>
            <a:br>
              <a:rPr lang="en-US" sz="4800" spc="-100" dirty="0">
                <a:latin typeface="Letter-join Print Plus 1"/>
                <a:cs typeface="Arial"/>
              </a:rPr>
            </a:br>
            <a:r>
              <a:rPr lang="en-US" sz="4800" spc="-100" dirty="0">
                <a:latin typeface="Letter-join Print Plus 1"/>
                <a:cs typeface="Arial"/>
              </a:rPr>
              <a:t> teaching team</a:t>
            </a:r>
            <a:br>
              <a:rPr lang="en-US" sz="4000" spc="-100" dirty="0">
                <a:cs typeface="Arial" panose="020B0604020202020204" pitchFamily="34" charset="0"/>
              </a:rPr>
            </a:br>
            <a:br>
              <a:rPr lang="en-US" sz="4000" spc="-100" dirty="0">
                <a:cs typeface="Arial" panose="020B0604020202020204" pitchFamily="34" charset="0"/>
              </a:rPr>
            </a:br>
            <a:endParaRPr lang="en-US" sz="4000" spc="-100" dirty="0">
              <a:cs typeface="Arial" panose="020B0604020202020204" pitchFamily="34" charset="0"/>
            </a:endParaRPr>
          </a:p>
        </p:txBody>
      </p:sp>
      <p:sp>
        <p:nvSpPr>
          <p:cNvPr id="7" name="Rectangle 3"/>
          <p:cNvSpPr txBox="1">
            <a:spLocks noChangeArrowheads="1"/>
          </p:cNvSpPr>
          <p:nvPr/>
        </p:nvSpPr>
        <p:spPr bwMode="auto">
          <a:xfrm>
            <a:off x="4939612" y="128337"/>
            <a:ext cx="6116907" cy="643288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GB" sz="2500" b="1" i="0"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r>
              <a:rPr kumimoji="0" lang="en-GB" sz="2500" b="1" i="0" u="none" strike="noStrike" kern="0" cap="none" spc="0" normalizeH="0" baseline="0" noProof="0" dirty="0">
                <a:ln>
                  <a:noFill/>
                </a:ln>
                <a:solidFill>
                  <a:srgbClr val="000000"/>
                </a:solidFill>
                <a:effectLst/>
                <a:uLnTx/>
                <a:uFillTx/>
                <a:latin typeface="Letter-join Print Plus 1"/>
                <a:ea typeface="+mn-ea"/>
                <a:cs typeface="+mn-cs"/>
              </a:rPr>
              <a:t>Mr Ben Tweeddell</a:t>
            </a:r>
            <a:endParaRPr kumimoji="0" lang="en-GB" sz="2500" b="1" i="1"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r>
              <a:rPr kumimoji="0" lang="en-GB" sz="2500" b="0" i="1" u="none" strike="noStrike" kern="0" cap="none" spc="0" normalizeH="0" baseline="0" noProof="0" dirty="0">
                <a:ln>
                  <a:noFill/>
                </a:ln>
                <a:solidFill>
                  <a:srgbClr val="000000"/>
                </a:solidFill>
                <a:effectLst/>
                <a:uLnTx/>
                <a:uFillTx/>
                <a:latin typeface="Letter-join Print Plus 1"/>
                <a:ea typeface="+mn-ea"/>
                <a:cs typeface="+mn-cs"/>
              </a:rPr>
              <a:t>Senior Teacher &amp; </a:t>
            </a:r>
          </a:p>
          <a:p>
            <a:pPr marL="0" marR="0" lvl="0" indent="0" algn="l" defTabSz="457200" rtl="0" eaLnBrk="0" fontAlgn="base" latinLnBrk="0" hangingPunct="0">
              <a:lnSpc>
                <a:spcPct val="100000"/>
              </a:lnSpc>
              <a:spcBef>
                <a:spcPct val="20000"/>
              </a:spcBef>
              <a:spcAft>
                <a:spcPct val="0"/>
              </a:spcAft>
              <a:buClrTx/>
              <a:buSzTx/>
              <a:buFontTx/>
              <a:buNone/>
              <a:tabLst/>
              <a:defRPr/>
            </a:pPr>
            <a:r>
              <a:rPr kumimoji="0" lang="en-GB" sz="2500" b="0" i="1" u="none" strike="noStrike" kern="0" cap="none" spc="0" normalizeH="0" baseline="0" noProof="0" dirty="0">
                <a:ln>
                  <a:noFill/>
                </a:ln>
                <a:solidFill>
                  <a:srgbClr val="000000"/>
                </a:solidFill>
                <a:effectLst/>
                <a:uLnTx/>
                <a:uFillTx/>
                <a:latin typeface="Letter-join Print Plus 1"/>
                <a:ea typeface="+mn-ea"/>
                <a:cs typeface="+mn-cs"/>
              </a:rPr>
              <a:t>Pine Class Teacher</a:t>
            </a:r>
            <a:endParaRPr kumimoji="0" lang="en-GB" sz="32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457200" rtl="0" eaLnBrk="0" fontAlgn="base" latinLnBrk="0" hangingPunct="0">
              <a:lnSpc>
                <a:spcPct val="100000"/>
              </a:lnSpc>
              <a:spcBef>
                <a:spcPct val="20000"/>
              </a:spcBef>
              <a:spcAft>
                <a:spcPct val="0"/>
              </a:spcAft>
              <a:buClrTx/>
              <a:buSzTx/>
              <a:buFontTx/>
              <a:buNone/>
              <a:tabLst/>
              <a:defRPr/>
            </a:pPr>
            <a:endParaRPr kumimoji="0" lang="en-GB" sz="2500" b="0" i="1"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GB" sz="1400" b="0" i="1"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r>
              <a:rPr kumimoji="0" lang="en-GB" sz="2500" b="1" i="0" u="none" strike="noStrike" kern="0" cap="none" spc="0" normalizeH="0" baseline="0" noProof="0" dirty="0">
                <a:ln>
                  <a:noFill/>
                </a:ln>
                <a:solidFill>
                  <a:srgbClr val="000000"/>
                </a:solidFill>
                <a:effectLst/>
                <a:uLnTx/>
                <a:uFillTx/>
                <a:latin typeface="Letter-join Print Plus 1"/>
                <a:ea typeface="+mn-ea"/>
                <a:cs typeface="+mn-cs"/>
              </a:rPr>
              <a:t>Miss Jess Mead</a:t>
            </a:r>
          </a:p>
          <a:p>
            <a:pPr marL="0" marR="0" lvl="0" indent="0" algn="l" defTabSz="457200" rtl="0" eaLnBrk="1" fontAlgn="base" latinLnBrk="0" hangingPunct="1">
              <a:lnSpc>
                <a:spcPct val="100000"/>
              </a:lnSpc>
              <a:spcBef>
                <a:spcPct val="20000"/>
              </a:spcBef>
              <a:spcAft>
                <a:spcPct val="0"/>
              </a:spcAft>
              <a:buClrTx/>
              <a:buSzTx/>
              <a:buFontTx/>
              <a:buNone/>
              <a:tabLst/>
              <a:defRPr/>
            </a:pPr>
            <a:r>
              <a:rPr kumimoji="0" lang="en-GB" sz="2500" b="0" i="1" u="none" strike="noStrike" kern="0" cap="none" spc="0" normalizeH="0" baseline="0" noProof="0" dirty="0">
                <a:ln>
                  <a:noFill/>
                </a:ln>
                <a:solidFill>
                  <a:srgbClr val="000000"/>
                </a:solidFill>
                <a:effectLst/>
                <a:uLnTx/>
                <a:uFillTx/>
                <a:latin typeface="Letter-join Print Plus 1"/>
                <a:ea typeface="+mn-ea"/>
                <a:cs typeface="+mn-cs"/>
              </a:rPr>
              <a:t>Poplar Class Teacher</a:t>
            </a:r>
          </a:p>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GB" sz="3200" b="0" i="1"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endParaRPr kumimoji="0" lang="en-GB" sz="2500" b="1" i="0"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r>
              <a:rPr kumimoji="0" lang="en-GB" sz="2500" b="1" i="0" u="none" strike="noStrike" kern="0" cap="none" spc="0" normalizeH="0" baseline="0" noProof="0" dirty="0">
                <a:ln>
                  <a:noFill/>
                </a:ln>
                <a:solidFill>
                  <a:srgbClr val="000000"/>
                </a:solidFill>
                <a:effectLst/>
                <a:uLnTx/>
                <a:uFillTx/>
                <a:latin typeface="Letter-join Print Plus 1"/>
                <a:ea typeface="+mn-ea"/>
                <a:cs typeface="+mn-cs"/>
              </a:rPr>
              <a:t>Miss Rebecca George</a:t>
            </a:r>
            <a:endParaRPr kumimoji="0" lang="en-GB" sz="1800" b="1" i="0" u="none" strike="noStrike" kern="0" cap="none" spc="0" normalizeH="0" baseline="0" noProof="0" dirty="0">
              <a:ln>
                <a:noFill/>
              </a:ln>
              <a:solidFill>
                <a:srgbClr val="000000"/>
              </a:solidFill>
              <a:effectLst/>
              <a:uLnTx/>
              <a:uFillTx/>
              <a:latin typeface="Letter-join Print Plus 1"/>
              <a:ea typeface="+mn-ea"/>
              <a:cs typeface="+mn-cs"/>
            </a:endParaRPr>
          </a:p>
          <a:p>
            <a:pPr marL="0" marR="0" lvl="0" indent="0" algn="l" defTabSz="457200" rtl="0" eaLnBrk="1" fontAlgn="base" latinLnBrk="0" hangingPunct="1">
              <a:lnSpc>
                <a:spcPct val="100000"/>
              </a:lnSpc>
              <a:spcBef>
                <a:spcPct val="20000"/>
              </a:spcBef>
              <a:spcAft>
                <a:spcPct val="0"/>
              </a:spcAft>
              <a:buClrTx/>
              <a:buSzTx/>
              <a:buFontTx/>
              <a:buNone/>
              <a:tabLst/>
              <a:defRPr/>
            </a:pPr>
            <a:r>
              <a:rPr lang="en-GB" sz="2500" i="1" kern="0" dirty="0">
                <a:solidFill>
                  <a:srgbClr val="000000"/>
                </a:solidFill>
                <a:latin typeface="Letter-join Print Plus 1"/>
              </a:rPr>
              <a:t>Spruce</a:t>
            </a:r>
            <a:r>
              <a:rPr kumimoji="0" lang="en-GB" sz="2500" b="0" i="1" u="none" strike="noStrike" kern="0" cap="none" spc="0" normalizeH="0" baseline="0" noProof="0" dirty="0">
                <a:ln>
                  <a:noFill/>
                </a:ln>
                <a:solidFill>
                  <a:srgbClr val="000000"/>
                </a:solidFill>
                <a:effectLst/>
                <a:uLnTx/>
                <a:uFillTx/>
                <a:latin typeface="Letter-join Print Plus 1"/>
                <a:ea typeface="+mn-ea"/>
                <a:cs typeface="+mn-cs"/>
              </a:rPr>
              <a:t> Class Teacher</a:t>
            </a:r>
          </a:p>
        </p:txBody>
      </p:sp>
      <p:pic>
        <p:nvPicPr>
          <p:cNvPr id="6" name="Picture 5">
            <a:extLst>
              <a:ext uri="{FF2B5EF4-FFF2-40B4-BE49-F238E27FC236}">
                <a16:creationId xmlns:a16="http://schemas.microsoft.com/office/drawing/2014/main" id="{66F712E0-85E2-0C3F-8D51-04168F022702}"/>
              </a:ext>
            </a:extLst>
          </p:cNvPr>
          <p:cNvPicPr>
            <a:picLocks noChangeAspect="1"/>
          </p:cNvPicPr>
          <p:nvPr/>
        </p:nvPicPr>
        <p:blipFill>
          <a:blip r:embed="rId3"/>
          <a:stretch>
            <a:fillRect/>
          </a:stretch>
        </p:blipFill>
        <p:spPr>
          <a:xfrm>
            <a:off x="8535612" y="289892"/>
            <a:ext cx="1959667" cy="1721788"/>
          </a:xfrm>
          <a:prstGeom prst="rect">
            <a:avLst/>
          </a:prstGeom>
        </p:spPr>
      </p:pic>
      <p:pic>
        <p:nvPicPr>
          <p:cNvPr id="10" name="Picture 9">
            <a:extLst>
              <a:ext uri="{FF2B5EF4-FFF2-40B4-BE49-F238E27FC236}">
                <a16:creationId xmlns:a16="http://schemas.microsoft.com/office/drawing/2014/main" id="{43E23A68-1DF5-B02D-C990-B6533DB32325}"/>
              </a:ext>
            </a:extLst>
          </p:cNvPr>
          <p:cNvPicPr>
            <a:picLocks noChangeAspect="1"/>
          </p:cNvPicPr>
          <p:nvPr/>
        </p:nvPicPr>
        <p:blipFill>
          <a:blip r:embed="rId4"/>
          <a:stretch>
            <a:fillRect/>
          </a:stretch>
        </p:blipFill>
        <p:spPr>
          <a:xfrm>
            <a:off x="8535611" y="2368590"/>
            <a:ext cx="1959667" cy="1783517"/>
          </a:xfrm>
          <a:prstGeom prst="rect">
            <a:avLst/>
          </a:prstGeom>
        </p:spPr>
      </p:pic>
      <p:pic>
        <p:nvPicPr>
          <p:cNvPr id="12" name="Picture 11">
            <a:extLst>
              <a:ext uri="{FF2B5EF4-FFF2-40B4-BE49-F238E27FC236}">
                <a16:creationId xmlns:a16="http://schemas.microsoft.com/office/drawing/2014/main" id="{928379FB-D991-94B7-6D03-EF63025A1C36}"/>
              </a:ext>
            </a:extLst>
          </p:cNvPr>
          <p:cNvPicPr>
            <a:picLocks noChangeAspect="1"/>
          </p:cNvPicPr>
          <p:nvPr/>
        </p:nvPicPr>
        <p:blipFill>
          <a:blip r:embed="rId5"/>
          <a:stretch>
            <a:fillRect/>
          </a:stretch>
        </p:blipFill>
        <p:spPr>
          <a:xfrm>
            <a:off x="8535611" y="4509017"/>
            <a:ext cx="1959666" cy="1771865"/>
          </a:xfrm>
          <a:prstGeom prst="rect">
            <a:avLst/>
          </a:prstGeom>
        </p:spPr>
      </p:pic>
    </p:spTree>
    <p:extLst>
      <p:ext uri="{BB962C8B-B14F-4D97-AF65-F5344CB8AC3E}">
        <p14:creationId xmlns:p14="http://schemas.microsoft.com/office/powerpoint/2010/main" val="2195395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ABD8-4E2A-5BF2-60D2-ECEB3FE2275B}"/>
              </a:ext>
            </a:extLst>
          </p:cNvPr>
          <p:cNvSpPr>
            <a:spLocks noGrp="1"/>
          </p:cNvSpPr>
          <p:nvPr>
            <p:ph type="title"/>
          </p:nvPr>
        </p:nvSpPr>
        <p:spPr/>
        <p:txBody>
          <a:bodyPr/>
          <a:lstStyle/>
          <a:p>
            <a:pPr algn="ctr"/>
            <a:r>
              <a:rPr lang="en-GB" dirty="0">
                <a:latin typeface="Letter-join Print Plus 1"/>
              </a:rPr>
              <a:t>Other supporting</a:t>
            </a:r>
            <a:br>
              <a:rPr lang="en-GB" dirty="0">
                <a:latin typeface="Letter-join Print Plus 1"/>
              </a:rPr>
            </a:br>
            <a:r>
              <a:rPr lang="en-GB" dirty="0">
                <a:latin typeface="Letter-join Print Plus 1"/>
              </a:rPr>
              <a:t>Adults you will see in Year 5</a:t>
            </a:r>
            <a:endParaRPr lang="en-US" dirty="0"/>
          </a:p>
        </p:txBody>
      </p:sp>
      <p:sp>
        <p:nvSpPr>
          <p:cNvPr id="15" name="TextBox 14">
            <a:extLst>
              <a:ext uri="{FF2B5EF4-FFF2-40B4-BE49-F238E27FC236}">
                <a16:creationId xmlns:a16="http://schemas.microsoft.com/office/drawing/2014/main" id="{32B80340-15AC-F187-E87D-B6D54D3DE0E8}"/>
              </a:ext>
            </a:extLst>
          </p:cNvPr>
          <p:cNvSpPr txBox="1"/>
          <p:nvPr/>
        </p:nvSpPr>
        <p:spPr>
          <a:xfrm>
            <a:off x="3712528" y="2801648"/>
            <a:ext cx="195977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Letter-join Print Plus 1"/>
                <a:ea typeface="+mn-ea"/>
                <a:cs typeface="+mn-cs"/>
              </a:rPr>
              <a:t>Miss Quy</a:t>
            </a:r>
          </a:p>
        </p:txBody>
      </p:sp>
      <p:sp>
        <p:nvSpPr>
          <p:cNvPr id="17" name="TextBox 16">
            <a:extLst>
              <a:ext uri="{FF2B5EF4-FFF2-40B4-BE49-F238E27FC236}">
                <a16:creationId xmlns:a16="http://schemas.microsoft.com/office/drawing/2014/main" id="{01A2EDF3-3ABA-7615-A524-26E43B0C970B}"/>
              </a:ext>
            </a:extLst>
          </p:cNvPr>
          <p:cNvSpPr txBox="1"/>
          <p:nvPr/>
        </p:nvSpPr>
        <p:spPr>
          <a:xfrm>
            <a:off x="6239975" y="2801648"/>
            <a:ext cx="21115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Letter-join Print Plus 1"/>
              </a:rPr>
              <a:t>Miss Saward</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A09C6D4C-8219-B437-46F9-B6BFD25AE93C}"/>
              </a:ext>
            </a:extLst>
          </p:cNvPr>
          <p:cNvSpPr txBox="1"/>
          <p:nvPr/>
        </p:nvSpPr>
        <p:spPr>
          <a:xfrm>
            <a:off x="4921640" y="5630898"/>
            <a:ext cx="186316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Letter-join Print Plus 1"/>
              </a:rPr>
              <a:t>Miss Veal-Halpin</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19" name="TextBox 18">
            <a:extLst>
              <a:ext uri="{FF2B5EF4-FFF2-40B4-BE49-F238E27FC236}">
                <a16:creationId xmlns:a16="http://schemas.microsoft.com/office/drawing/2014/main" id="{E0A78E6F-38CC-6DB6-A7E8-CAE2A69A6CFF}"/>
              </a:ext>
            </a:extLst>
          </p:cNvPr>
          <p:cNvSpPr txBox="1"/>
          <p:nvPr/>
        </p:nvSpPr>
        <p:spPr>
          <a:xfrm>
            <a:off x="7705076" y="5725020"/>
            <a:ext cx="182176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Letter-join Print Plus 1"/>
              </a:rPr>
              <a:t>Miss Latimer</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
        <p:nvSpPr>
          <p:cNvPr id="3" name="TextBox 2">
            <a:extLst>
              <a:ext uri="{FF2B5EF4-FFF2-40B4-BE49-F238E27FC236}">
                <a16:creationId xmlns:a16="http://schemas.microsoft.com/office/drawing/2014/main" id="{5B68ACB3-1CD6-C997-A4EA-6FD29AEB6CCA}"/>
              </a:ext>
            </a:extLst>
          </p:cNvPr>
          <p:cNvSpPr txBox="1"/>
          <p:nvPr/>
        </p:nvSpPr>
        <p:spPr>
          <a:xfrm>
            <a:off x="8757679" y="2787845"/>
            <a:ext cx="211158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Letter-join Print Plus 1"/>
                <a:ea typeface="+mn-ea"/>
                <a:cs typeface="+mn-cs"/>
              </a:rPr>
              <a:t>Mrs Keogh</a:t>
            </a:r>
          </a:p>
        </p:txBody>
      </p:sp>
      <p:pic>
        <p:nvPicPr>
          <p:cNvPr id="8" name="Picture 7">
            <a:extLst>
              <a:ext uri="{FF2B5EF4-FFF2-40B4-BE49-F238E27FC236}">
                <a16:creationId xmlns:a16="http://schemas.microsoft.com/office/drawing/2014/main" id="{0BDF4CC7-3C97-2883-987B-7A489BD6680B}"/>
              </a:ext>
            </a:extLst>
          </p:cNvPr>
          <p:cNvPicPr>
            <a:picLocks noChangeAspect="1"/>
          </p:cNvPicPr>
          <p:nvPr/>
        </p:nvPicPr>
        <p:blipFill>
          <a:blip r:embed="rId2"/>
          <a:stretch>
            <a:fillRect/>
          </a:stretch>
        </p:blipFill>
        <p:spPr>
          <a:xfrm>
            <a:off x="4823526" y="3675430"/>
            <a:ext cx="2059392" cy="1691787"/>
          </a:xfrm>
          <a:prstGeom prst="rect">
            <a:avLst/>
          </a:prstGeom>
        </p:spPr>
      </p:pic>
      <p:pic>
        <p:nvPicPr>
          <p:cNvPr id="11" name="Picture 10">
            <a:extLst>
              <a:ext uri="{FF2B5EF4-FFF2-40B4-BE49-F238E27FC236}">
                <a16:creationId xmlns:a16="http://schemas.microsoft.com/office/drawing/2014/main" id="{EBEBCB59-BB64-4E41-1FBD-BF43B47EA2A6}"/>
              </a:ext>
            </a:extLst>
          </p:cNvPr>
          <p:cNvPicPr>
            <a:picLocks noChangeAspect="1"/>
          </p:cNvPicPr>
          <p:nvPr/>
        </p:nvPicPr>
        <p:blipFill>
          <a:blip r:embed="rId3"/>
          <a:stretch>
            <a:fillRect/>
          </a:stretch>
        </p:blipFill>
        <p:spPr>
          <a:xfrm>
            <a:off x="3891944" y="658976"/>
            <a:ext cx="1863164" cy="1789812"/>
          </a:xfrm>
          <a:prstGeom prst="rect">
            <a:avLst/>
          </a:prstGeom>
        </p:spPr>
      </p:pic>
      <p:pic>
        <p:nvPicPr>
          <p:cNvPr id="14" name="Picture 13">
            <a:extLst>
              <a:ext uri="{FF2B5EF4-FFF2-40B4-BE49-F238E27FC236}">
                <a16:creationId xmlns:a16="http://schemas.microsoft.com/office/drawing/2014/main" id="{EF449847-9BAF-D49F-94DF-53AAFA7BA9D3}"/>
              </a:ext>
            </a:extLst>
          </p:cNvPr>
          <p:cNvPicPr>
            <a:picLocks noChangeAspect="1"/>
          </p:cNvPicPr>
          <p:nvPr/>
        </p:nvPicPr>
        <p:blipFill>
          <a:blip r:embed="rId4"/>
          <a:stretch>
            <a:fillRect/>
          </a:stretch>
        </p:blipFill>
        <p:spPr>
          <a:xfrm>
            <a:off x="6364187" y="686131"/>
            <a:ext cx="1863163" cy="1816969"/>
          </a:xfrm>
          <a:prstGeom prst="rect">
            <a:avLst/>
          </a:prstGeom>
        </p:spPr>
      </p:pic>
      <p:pic>
        <p:nvPicPr>
          <p:cNvPr id="22" name="Picture 21">
            <a:extLst>
              <a:ext uri="{FF2B5EF4-FFF2-40B4-BE49-F238E27FC236}">
                <a16:creationId xmlns:a16="http://schemas.microsoft.com/office/drawing/2014/main" id="{541FA432-FA80-C6F7-CF7D-144134CECDC8}"/>
              </a:ext>
            </a:extLst>
          </p:cNvPr>
          <p:cNvPicPr>
            <a:picLocks noChangeAspect="1"/>
          </p:cNvPicPr>
          <p:nvPr/>
        </p:nvPicPr>
        <p:blipFill>
          <a:blip r:embed="rId5"/>
          <a:stretch>
            <a:fillRect/>
          </a:stretch>
        </p:blipFill>
        <p:spPr>
          <a:xfrm>
            <a:off x="8757679" y="658975"/>
            <a:ext cx="1921848" cy="1789813"/>
          </a:xfrm>
          <a:prstGeom prst="rect">
            <a:avLst/>
          </a:prstGeom>
        </p:spPr>
      </p:pic>
      <p:pic>
        <p:nvPicPr>
          <p:cNvPr id="24" name="Picture 23">
            <a:extLst>
              <a:ext uri="{FF2B5EF4-FFF2-40B4-BE49-F238E27FC236}">
                <a16:creationId xmlns:a16="http://schemas.microsoft.com/office/drawing/2014/main" id="{892B7FF9-5FC5-6747-D70B-5C1CCF817143}"/>
              </a:ext>
            </a:extLst>
          </p:cNvPr>
          <p:cNvPicPr>
            <a:picLocks noChangeAspect="1"/>
          </p:cNvPicPr>
          <p:nvPr/>
        </p:nvPicPr>
        <p:blipFill>
          <a:blip r:embed="rId6"/>
          <a:stretch>
            <a:fillRect/>
          </a:stretch>
        </p:blipFill>
        <p:spPr>
          <a:xfrm>
            <a:off x="7705076" y="3657862"/>
            <a:ext cx="1874385" cy="1973036"/>
          </a:xfrm>
          <a:prstGeom prst="rect">
            <a:avLst/>
          </a:prstGeom>
        </p:spPr>
      </p:pic>
    </p:spTree>
    <p:extLst>
      <p:ext uri="{BB962C8B-B14F-4D97-AF65-F5344CB8AC3E}">
        <p14:creationId xmlns:p14="http://schemas.microsoft.com/office/powerpoint/2010/main" val="191623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97F4-7FDF-4746-B7F9-52D4C26461CC}"/>
              </a:ext>
            </a:extLst>
          </p:cNvPr>
          <p:cNvSpPr>
            <a:spLocks noGrp="1"/>
          </p:cNvSpPr>
          <p:nvPr>
            <p:ph type="title"/>
          </p:nvPr>
        </p:nvSpPr>
        <p:spPr>
          <a:xfrm>
            <a:off x="163620" y="2011680"/>
            <a:ext cx="3010654" cy="3395472"/>
          </a:xfrm>
        </p:spPr>
        <p:txBody>
          <a:bodyPr vert="horz" lIns="91440" tIns="45720" rIns="91440" bIns="45720" rtlCol="0" anchor="b">
            <a:noAutofit/>
          </a:bodyPr>
          <a:lstStyle/>
          <a:p>
            <a:pPr algn="ctr"/>
            <a:r>
              <a:rPr lang="en-US" sz="4800" spc="-100">
                <a:latin typeface="Letter-join Print Plus 1"/>
                <a:cs typeface="Arial"/>
              </a:rPr>
              <a:t>Meet the leadership team</a:t>
            </a:r>
            <a:br>
              <a:rPr lang="en-US" sz="4000" spc="-100">
                <a:cs typeface="Arial" panose="020B0604020202020204" pitchFamily="34" charset="0"/>
              </a:rPr>
            </a:br>
            <a:br>
              <a:rPr lang="en-US" sz="4000" spc="-100">
                <a:cs typeface="Arial" panose="020B0604020202020204" pitchFamily="34" charset="0"/>
              </a:rPr>
            </a:br>
            <a:endParaRPr lang="en-US" sz="4000" spc="-100">
              <a:cs typeface="Arial" panose="020B0604020202020204" pitchFamily="34" charset="0"/>
            </a:endParaRPr>
          </a:p>
        </p:txBody>
      </p:sp>
      <p:sp>
        <p:nvSpPr>
          <p:cNvPr id="7" name="Rectangle 3"/>
          <p:cNvSpPr txBox="1">
            <a:spLocks noChangeArrowheads="1"/>
          </p:cNvSpPr>
          <p:nvPr/>
        </p:nvSpPr>
        <p:spPr bwMode="auto">
          <a:xfrm>
            <a:off x="4814047" y="766355"/>
            <a:ext cx="6974541" cy="5347574"/>
          </a:xfrm>
          <a:prstGeom prst="rect">
            <a:avLst/>
          </a:prstGeom>
          <a:noFill/>
          <a:ln>
            <a:solidFill>
              <a:schemeClr val="accent1"/>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nchor="t"/>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eaLnBrk="1" hangingPunct="1">
              <a:buNone/>
              <a:defRPr/>
            </a:pPr>
            <a:r>
              <a:rPr lang="en-GB" sz="2000" b="1" kern="0" dirty="0">
                <a:latin typeface="Letter-join Print Plus 1"/>
              </a:rPr>
              <a:t>Mr Robert Staples</a:t>
            </a:r>
          </a:p>
          <a:p>
            <a:pPr marL="0" indent="0" eaLnBrk="1" hangingPunct="1">
              <a:buNone/>
              <a:defRPr/>
            </a:pPr>
            <a:r>
              <a:rPr lang="en-GB" sz="2000" i="1" kern="0" dirty="0">
                <a:latin typeface="Letter-join Print Plus 1"/>
              </a:rPr>
              <a:t>Headteacher</a:t>
            </a:r>
          </a:p>
          <a:p>
            <a:pPr marL="0" indent="0" eaLnBrk="1" hangingPunct="1">
              <a:buNone/>
              <a:defRPr/>
            </a:pPr>
            <a:endParaRPr lang="en-GB" sz="2000" i="1" kern="0" dirty="0">
              <a:latin typeface="Letter-join Print Plus 1"/>
            </a:endParaRPr>
          </a:p>
          <a:p>
            <a:pPr marL="0" indent="0" eaLnBrk="1" hangingPunct="1">
              <a:buNone/>
              <a:defRPr/>
            </a:pPr>
            <a:r>
              <a:rPr lang="en-GB" sz="2000" b="1" kern="0" dirty="0">
                <a:latin typeface="Letter-join Print Plus 1"/>
              </a:rPr>
              <a:t>Miss Michelle Bridge </a:t>
            </a:r>
          </a:p>
          <a:p>
            <a:pPr marL="0" indent="0" eaLnBrk="1" hangingPunct="1">
              <a:buNone/>
              <a:defRPr/>
            </a:pPr>
            <a:r>
              <a:rPr lang="en-GB" sz="2000" i="1" kern="0" dirty="0">
                <a:latin typeface="Letter-join Print Plus 1"/>
              </a:rPr>
              <a:t>Senior Deputy Headteacher </a:t>
            </a:r>
          </a:p>
          <a:p>
            <a:pPr marL="0" indent="0" eaLnBrk="1" hangingPunct="1">
              <a:buNone/>
              <a:defRPr/>
            </a:pPr>
            <a:endParaRPr lang="en-GB" sz="2000" i="1" kern="0" dirty="0">
              <a:latin typeface="Letter-join Print Plus 1"/>
            </a:endParaRPr>
          </a:p>
          <a:p>
            <a:pPr marL="0" indent="0">
              <a:buNone/>
              <a:defRPr/>
            </a:pPr>
            <a:r>
              <a:rPr lang="en-GB" sz="2000" b="1" i="1" kern="0" dirty="0">
                <a:latin typeface="Letter-join Print Plus 1"/>
                <a:cs typeface="Segoe UI"/>
              </a:rPr>
              <a:t>Mrs Natalie </a:t>
            </a:r>
            <a:r>
              <a:rPr lang="en-GB" sz="2000" b="1" i="1" kern="0" dirty="0" err="1">
                <a:latin typeface="Letter-join Print Plus 1"/>
                <a:cs typeface="Segoe UI"/>
              </a:rPr>
              <a:t>Sembi</a:t>
            </a:r>
            <a:endParaRPr lang="en-GB" sz="2000" kern="0" dirty="0">
              <a:latin typeface="Letter-join Print Plus 1"/>
              <a:cs typeface="Segoe UI"/>
            </a:endParaRPr>
          </a:p>
          <a:p>
            <a:pPr marL="0" indent="0">
              <a:buNone/>
              <a:defRPr/>
            </a:pPr>
            <a:r>
              <a:rPr lang="en-GB" sz="2000" i="1" kern="0" dirty="0">
                <a:latin typeface="Letter-join Print Plus 1"/>
                <a:cs typeface="Segoe UI"/>
              </a:rPr>
              <a:t>Deputy Headteacher</a:t>
            </a:r>
          </a:p>
          <a:p>
            <a:pPr marL="0" indent="0">
              <a:buNone/>
              <a:defRPr/>
            </a:pPr>
            <a:endParaRPr lang="en-GB" sz="2000" i="1" kern="0" dirty="0">
              <a:latin typeface="Letter-join Print Plus 1"/>
              <a:cs typeface="Segoe UI"/>
            </a:endParaRPr>
          </a:p>
          <a:p>
            <a:pPr marL="0" indent="0" eaLnBrk="1" hangingPunct="1">
              <a:buNone/>
              <a:defRPr/>
            </a:pPr>
            <a:r>
              <a:rPr lang="en-GB" sz="2000" b="1" kern="0" dirty="0">
                <a:latin typeface="Letter-join Print Plus 1"/>
              </a:rPr>
              <a:t>Mrs Sharon Mullan</a:t>
            </a:r>
          </a:p>
          <a:p>
            <a:pPr marL="0" indent="0" eaLnBrk="1" hangingPunct="1">
              <a:buNone/>
              <a:defRPr/>
            </a:pPr>
            <a:r>
              <a:rPr lang="en-GB" sz="2000" i="1" kern="0" dirty="0">
                <a:latin typeface="Letter-join Print Plus 1"/>
              </a:rPr>
              <a:t>Assistant Headteacher and </a:t>
            </a:r>
            <a:r>
              <a:rPr lang="en-GB" sz="2000" i="1" kern="0" dirty="0" err="1">
                <a:latin typeface="Letter-join Print Plus 1"/>
              </a:rPr>
              <a:t>SENDco</a:t>
            </a:r>
            <a:endParaRPr lang="en-GB" sz="2000" i="1" kern="0" dirty="0">
              <a:latin typeface="Letter-join Print Plus 1"/>
            </a:endParaRPr>
          </a:p>
          <a:p>
            <a:pPr marL="0" indent="0" eaLnBrk="1" hangingPunct="1">
              <a:buNone/>
              <a:defRPr/>
            </a:pPr>
            <a:endParaRPr lang="en-GB" sz="2000" i="1" kern="0" dirty="0">
              <a:latin typeface="Letter-join Print Plus 1"/>
            </a:endParaRPr>
          </a:p>
          <a:p>
            <a:pPr marL="0" indent="0" eaLnBrk="1" hangingPunct="1">
              <a:buNone/>
              <a:defRPr/>
            </a:pPr>
            <a:r>
              <a:rPr lang="en-GB" sz="2000" b="1" i="1" kern="0" dirty="0">
                <a:latin typeface="Letter-join Print Plus 1"/>
              </a:rPr>
              <a:t>Mr Chris Holgate </a:t>
            </a:r>
          </a:p>
          <a:p>
            <a:pPr marL="0" indent="0" eaLnBrk="1" hangingPunct="1">
              <a:buNone/>
              <a:defRPr/>
            </a:pPr>
            <a:r>
              <a:rPr lang="en-GB" sz="2000" i="1" kern="0" dirty="0">
                <a:latin typeface="Letter-join Print Plus 1"/>
              </a:rPr>
              <a:t>Assistant Headteacher </a:t>
            </a:r>
          </a:p>
          <a:p>
            <a:pPr marL="0" indent="0" eaLnBrk="1" hangingPunct="1">
              <a:buNone/>
              <a:defRPr/>
            </a:pPr>
            <a:endParaRPr lang="en-GB" sz="2000" i="1" kern="0" dirty="0">
              <a:latin typeface="HfW precursive" panose="00000500000000000000" pitchFamily="2" charset="0"/>
            </a:endParaRPr>
          </a:p>
          <a:p>
            <a:pPr marL="0" indent="0" eaLnBrk="1" hangingPunct="1">
              <a:buNone/>
              <a:defRPr/>
            </a:pPr>
            <a:endParaRPr lang="en-GB" sz="2000" b="1" i="1" kern="0" dirty="0">
              <a:latin typeface="HfW precursive" panose="00000500000000000000" pitchFamily="2" charset="0"/>
            </a:endParaRPr>
          </a:p>
        </p:txBody>
      </p:sp>
      <p:pic>
        <p:nvPicPr>
          <p:cNvPr id="3" name="Picture 2" descr="A person sitting at a desk&#10;&#10;Description automatically generated">
            <a:extLst>
              <a:ext uri="{FF2B5EF4-FFF2-40B4-BE49-F238E27FC236}">
                <a16:creationId xmlns:a16="http://schemas.microsoft.com/office/drawing/2014/main" id="{FE7DC53C-86BC-CC52-D89D-DAF8E4BB9C43}"/>
              </a:ext>
            </a:extLst>
          </p:cNvPr>
          <p:cNvPicPr>
            <a:picLocks noChangeAspect="1"/>
          </p:cNvPicPr>
          <p:nvPr/>
        </p:nvPicPr>
        <p:blipFill>
          <a:blip r:embed="rId3"/>
          <a:stretch>
            <a:fillRect/>
          </a:stretch>
        </p:blipFill>
        <p:spPr>
          <a:xfrm>
            <a:off x="3755186" y="771884"/>
            <a:ext cx="857250" cy="857250"/>
          </a:xfrm>
          <a:prstGeom prst="rect">
            <a:avLst/>
          </a:prstGeom>
        </p:spPr>
      </p:pic>
      <p:pic>
        <p:nvPicPr>
          <p:cNvPr id="4" name="Picture 3" descr="d7897798-aba6-4397-a252-e1bb9d002c0f.JPG">
            <a:extLst>
              <a:ext uri="{FF2B5EF4-FFF2-40B4-BE49-F238E27FC236}">
                <a16:creationId xmlns:a16="http://schemas.microsoft.com/office/drawing/2014/main" id="{51D0AF7E-FEEB-A520-6CE4-167BF859C3B2}"/>
              </a:ext>
            </a:extLst>
          </p:cNvPr>
          <p:cNvPicPr>
            <a:picLocks noChangeAspect="1"/>
          </p:cNvPicPr>
          <p:nvPr/>
        </p:nvPicPr>
        <p:blipFill>
          <a:blip r:embed="rId4"/>
          <a:stretch>
            <a:fillRect/>
          </a:stretch>
        </p:blipFill>
        <p:spPr>
          <a:xfrm>
            <a:off x="3780347" y="1710007"/>
            <a:ext cx="838200" cy="942975"/>
          </a:xfrm>
          <a:prstGeom prst="rect">
            <a:avLst/>
          </a:prstGeom>
        </p:spPr>
      </p:pic>
      <p:pic>
        <p:nvPicPr>
          <p:cNvPr id="6" name="Picture 5" descr="A person smiling for the camera&#10;&#10;Description automatically generated">
            <a:extLst>
              <a:ext uri="{FF2B5EF4-FFF2-40B4-BE49-F238E27FC236}">
                <a16:creationId xmlns:a16="http://schemas.microsoft.com/office/drawing/2014/main" id="{538812AE-1C7C-161F-F275-145DB8167CCB}"/>
              </a:ext>
            </a:extLst>
          </p:cNvPr>
          <p:cNvPicPr>
            <a:picLocks noChangeAspect="1"/>
          </p:cNvPicPr>
          <p:nvPr/>
        </p:nvPicPr>
        <p:blipFill>
          <a:blip r:embed="rId5"/>
          <a:stretch>
            <a:fillRect/>
          </a:stretch>
        </p:blipFill>
        <p:spPr>
          <a:xfrm>
            <a:off x="3764172" y="5000625"/>
            <a:ext cx="914759" cy="1101305"/>
          </a:xfrm>
          <a:prstGeom prst="rect">
            <a:avLst/>
          </a:prstGeom>
        </p:spPr>
      </p:pic>
      <p:pic>
        <p:nvPicPr>
          <p:cNvPr id="8" name="Picture 7" descr="A person smiling at camera&#10;&#10;Description automatically generated">
            <a:extLst>
              <a:ext uri="{FF2B5EF4-FFF2-40B4-BE49-F238E27FC236}">
                <a16:creationId xmlns:a16="http://schemas.microsoft.com/office/drawing/2014/main" id="{77B61B23-B17F-0364-86E3-F882E1ED86C0}"/>
              </a:ext>
            </a:extLst>
          </p:cNvPr>
          <p:cNvPicPr>
            <a:picLocks noChangeAspect="1"/>
          </p:cNvPicPr>
          <p:nvPr/>
        </p:nvPicPr>
        <p:blipFill rotWithShape="1">
          <a:blip r:embed="rId6"/>
          <a:srcRect l="13350" t="30250" r="57474" b="35259"/>
          <a:stretch/>
        </p:blipFill>
        <p:spPr>
          <a:xfrm rot="5400000">
            <a:off x="3712191" y="2793551"/>
            <a:ext cx="1007408" cy="907634"/>
          </a:xfrm>
          <a:prstGeom prst="rect">
            <a:avLst/>
          </a:prstGeom>
        </p:spPr>
      </p:pic>
    </p:spTree>
    <p:extLst>
      <p:ext uri="{BB962C8B-B14F-4D97-AF65-F5344CB8AC3E}">
        <p14:creationId xmlns:p14="http://schemas.microsoft.com/office/powerpoint/2010/main" val="2469082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57C5D-36E8-CFC6-B344-30AD375FA21E}"/>
              </a:ext>
            </a:extLst>
          </p:cNvPr>
          <p:cNvSpPr>
            <a:spLocks noGrp="1"/>
          </p:cNvSpPr>
          <p:nvPr>
            <p:ph type="title"/>
          </p:nvPr>
        </p:nvSpPr>
        <p:spPr/>
        <p:txBody>
          <a:bodyPr/>
          <a:lstStyle/>
          <a:p>
            <a:pPr algn="ctr"/>
            <a:r>
              <a:rPr lang="en-GB" sz="4000">
                <a:solidFill>
                  <a:schemeClr val="bg1"/>
                </a:solidFill>
                <a:latin typeface="Arial"/>
                <a:cs typeface="Arial"/>
              </a:rPr>
              <a:t>Start and end of the day – Year 5 </a:t>
            </a:r>
            <a:endParaRPr lang="en-GB"/>
          </a:p>
        </p:txBody>
      </p:sp>
      <p:pic>
        <p:nvPicPr>
          <p:cNvPr id="4" name="Picture 3">
            <a:extLst>
              <a:ext uri="{FF2B5EF4-FFF2-40B4-BE49-F238E27FC236}">
                <a16:creationId xmlns:a16="http://schemas.microsoft.com/office/drawing/2014/main" id="{F1878685-C05C-8FD5-85E3-8C2F96E9558D}"/>
              </a:ext>
            </a:extLst>
          </p:cNvPr>
          <p:cNvPicPr>
            <a:picLocks noChangeAspect="1"/>
          </p:cNvPicPr>
          <p:nvPr/>
        </p:nvPicPr>
        <p:blipFill>
          <a:blip r:embed="rId3"/>
          <a:stretch>
            <a:fillRect/>
          </a:stretch>
        </p:blipFill>
        <p:spPr>
          <a:xfrm>
            <a:off x="3702067" y="855406"/>
            <a:ext cx="7535574" cy="5289755"/>
          </a:xfrm>
          <a:prstGeom prst="rect">
            <a:avLst/>
          </a:prstGeom>
        </p:spPr>
      </p:pic>
    </p:spTree>
    <p:extLst>
      <p:ext uri="{BB962C8B-B14F-4D97-AF65-F5344CB8AC3E}">
        <p14:creationId xmlns:p14="http://schemas.microsoft.com/office/powerpoint/2010/main" val="4197696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773FF-1209-7B92-628B-E1F787CDB6A2}"/>
            </a:ext>
          </a:extLst>
        </p:cNvPr>
        <p:cNvGrpSpPr/>
        <p:nvPr/>
      </p:nvGrpSpPr>
      <p:grpSpPr>
        <a:xfrm>
          <a:off x="0" y="0"/>
          <a:ext cx="0" cy="0"/>
          <a:chOff x="0" y="0"/>
          <a:chExt cx="0" cy="0"/>
        </a:xfrm>
      </p:grpSpPr>
      <p:pic>
        <p:nvPicPr>
          <p:cNvPr id="4" name="Graphic 3" descr="Door Closed outline">
            <a:extLst>
              <a:ext uri="{FF2B5EF4-FFF2-40B4-BE49-F238E27FC236}">
                <a16:creationId xmlns:a16="http://schemas.microsoft.com/office/drawing/2014/main" id="{EF8F21F2-147C-D57C-D09F-15A71156E93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4499" y="125083"/>
            <a:ext cx="1834551" cy="1820173"/>
          </a:xfrm>
          <a:prstGeom prst="rect">
            <a:avLst/>
          </a:prstGeom>
        </p:spPr>
      </p:pic>
      <p:pic>
        <p:nvPicPr>
          <p:cNvPr id="5" name="Graphic 4" descr="Door Open outline">
            <a:extLst>
              <a:ext uri="{FF2B5EF4-FFF2-40B4-BE49-F238E27FC236}">
                <a16:creationId xmlns:a16="http://schemas.microsoft.com/office/drawing/2014/main" id="{E7274617-C5D8-AD25-7F62-9475E6A399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77" y="-5211"/>
            <a:ext cx="1834550" cy="1820173"/>
          </a:xfrm>
          <a:prstGeom prst="rect">
            <a:avLst/>
          </a:prstGeom>
        </p:spPr>
      </p:pic>
      <p:pic>
        <p:nvPicPr>
          <p:cNvPr id="6" name="Picture 5" descr="535 Bowl Cereal Clipart Royalty-Free Images, Stock Photos &amp; Pictures |  Shutterstock">
            <a:extLst>
              <a:ext uri="{FF2B5EF4-FFF2-40B4-BE49-F238E27FC236}">
                <a16:creationId xmlns:a16="http://schemas.microsoft.com/office/drawing/2014/main" id="{7F1CA81B-C872-1B3E-FBB6-98360F667B71}"/>
              </a:ext>
            </a:extLst>
          </p:cNvPr>
          <p:cNvPicPr>
            <a:picLocks noChangeAspect="1"/>
          </p:cNvPicPr>
          <p:nvPr/>
        </p:nvPicPr>
        <p:blipFill>
          <a:blip r:embed="rId5"/>
          <a:stretch>
            <a:fillRect/>
          </a:stretch>
        </p:blipFill>
        <p:spPr>
          <a:xfrm>
            <a:off x="310551" y="3926457"/>
            <a:ext cx="1981200" cy="1909314"/>
          </a:xfrm>
          <a:prstGeom prst="rect">
            <a:avLst/>
          </a:prstGeom>
        </p:spPr>
      </p:pic>
      <p:pic>
        <p:nvPicPr>
          <p:cNvPr id="7" name="Picture 6" descr="snack clipart | Food png, Healthy dog treat recipes, Junk food">
            <a:extLst>
              <a:ext uri="{FF2B5EF4-FFF2-40B4-BE49-F238E27FC236}">
                <a16:creationId xmlns:a16="http://schemas.microsoft.com/office/drawing/2014/main" id="{A7C2E1C7-9D13-003B-B188-4236D70B877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61" b="89760" l="7273" r="92614">
                        <a14:foregroundMark x1="41705" y1="27560" x2="24205" y2="46776"/>
                        <a14:foregroundMark x1="24205" y1="46776" x2="46591" y2="58028"/>
                        <a14:foregroundMark x1="46591" y1="58028" x2="80341" y2="39949"/>
                        <a14:foregroundMark x1="50455" y1="39191" x2="52955" y2="64728"/>
                        <a14:foregroundMark x1="52955" y1="64728" x2="79773" y2="47661"/>
                        <a14:foregroundMark x1="63409" y1="45133" x2="41705" y2="41846"/>
                        <a14:foregroundMark x1="36477" y1="28824" x2="15341" y2="39444"/>
                        <a14:foregroundMark x1="15341" y1="39444" x2="28864" y2="53603"/>
                        <a14:foregroundMark x1="11364" y1="43110" x2="21250" y2="53603"/>
                        <a14:foregroundMark x1="7273" y1="46397" x2="23636" y2="56131"/>
                        <a14:foregroundMark x1="75114" y1="26928" x2="90909" y2="40708"/>
                        <a14:foregroundMark x1="90909" y1="40708" x2="58523" y2="65992"/>
                        <a14:foregroundMark x1="58523" y1="65992" x2="52273" y2="67257"/>
                        <a14:foregroundMark x1="92614" y1="38559" x2="92614" y2="38559"/>
                        <a14:foregroundMark x1="61023" y1="82807" x2="81136" y2="75348"/>
                        <a14:foregroundMark x1="81136" y1="75348" x2="82045" y2="72440"/>
                        <a14:foregroundMark x1="68636" y1="71808" x2="59318" y2="80910"/>
                        <a14:foregroundMark x1="65682" y1="82807" x2="83523" y2="78255"/>
                        <a14:foregroundMark x1="83523" y1="78255" x2="85568" y2="73704"/>
                        <a14:foregroundMark x1="85568" y1="73704" x2="66364" y2="87358"/>
                        <a14:foregroundMark x1="66364" y1="87358" x2="61023" y2="76359"/>
                        <a14:foregroundMark x1="63409" y1="72440" x2="81477" y2="72440"/>
                        <a14:foregroundMark x1="84432" y1="76991" x2="74432" y2="84829"/>
                        <a14:foregroundMark x1="89091" y1="76359" x2="89091" y2="76359"/>
                        <a14:foregroundMark x1="89091" y1="76359" x2="89091" y2="76359"/>
                        <a14:foregroundMark x1="84432" y1="82174" x2="84432" y2="82174"/>
                        <a14:foregroundMark x1="72159" y1="87990" x2="72159" y2="87990"/>
                        <a14:foregroundMark x1="70341" y1="69785" x2="70341" y2="69785"/>
                        <a14:foregroundMark x1="70341" y1="69785" x2="70341" y2="69785"/>
                        <a14:foregroundMark x1="70341" y1="69785" x2="70341" y2="69785"/>
                        <a14:foregroundMark x1="71591" y1="67889" x2="71591" y2="67889"/>
                        <a14:foregroundMark x1="73295" y1="68521" x2="79205" y2="71176"/>
                        <a14:foregroundMark x1="72159" y1="87990" x2="78523" y2="87358"/>
                      </a14:backgroundRemoval>
                    </a14:imgEffect>
                  </a14:imgLayer>
                </a14:imgProps>
              </a:ext>
            </a:extLst>
          </a:blip>
          <a:stretch>
            <a:fillRect/>
          </a:stretch>
        </p:blipFill>
        <p:spPr>
          <a:xfrm>
            <a:off x="6090248" y="3748874"/>
            <a:ext cx="2743199" cy="2465762"/>
          </a:xfrm>
          <a:prstGeom prst="rect">
            <a:avLst/>
          </a:prstGeom>
        </p:spPr>
      </p:pic>
      <p:sp>
        <p:nvSpPr>
          <p:cNvPr id="2" name="TextBox 4">
            <a:extLst>
              <a:ext uri="{FF2B5EF4-FFF2-40B4-BE49-F238E27FC236}">
                <a16:creationId xmlns:a16="http://schemas.microsoft.com/office/drawing/2014/main" id="{1AF36E89-BA27-9335-A61E-04474E352BA5}"/>
              </a:ext>
            </a:extLst>
          </p:cNvPr>
          <p:cNvSpPr txBox="1"/>
          <p:nvPr/>
        </p:nvSpPr>
        <p:spPr>
          <a:xfrm>
            <a:off x="1695830" y="213581"/>
            <a:ext cx="4057311" cy="22467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dirty="0">
                <a:latin typeface="Letter-join Print Plus 1"/>
              </a:rPr>
              <a:t>Morning</a:t>
            </a:r>
          </a:p>
          <a:p>
            <a:pPr marL="800100" lvl="1" indent="-342900">
              <a:buFont typeface="Arial"/>
              <a:buChar char="•"/>
            </a:pPr>
            <a:r>
              <a:rPr lang="en-US" sz="2000" dirty="0">
                <a:latin typeface="Letter-join Print Plus 1"/>
              </a:rPr>
              <a:t>Gates open at </a:t>
            </a:r>
            <a:r>
              <a:rPr lang="en-US" sz="2000" b="1" dirty="0">
                <a:latin typeface="Letter-join Print Plus 1"/>
              </a:rPr>
              <a:t>8:40 am</a:t>
            </a:r>
            <a:r>
              <a:rPr lang="en-US" sz="2000" dirty="0">
                <a:latin typeface="Letter-join Print Plus 1"/>
              </a:rPr>
              <a:t> </a:t>
            </a:r>
          </a:p>
          <a:p>
            <a:pPr marL="800100" lvl="1" indent="-342900">
              <a:buFont typeface="Arial"/>
              <a:buChar char="•"/>
            </a:pPr>
            <a:r>
              <a:rPr lang="en-US" sz="2000" dirty="0">
                <a:latin typeface="Letter-join Print Plus 1"/>
              </a:rPr>
              <a:t>Gates close at </a:t>
            </a:r>
            <a:r>
              <a:rPr lang="en-US" sz="2000" b="1" dirty="0">
                <a:latin typeface="Letter-join Print Plus 1"/>
              </a:rPr>
              <a:t>8:50 am </a:t>
            </a:r>
          </a:p>
          <a:p>
            <a:pPr marL="800100" lvl="1" indent="-342900">
              <a:buFont typeface="Arial"/>
              <a:buChar char="•"/>
            </a:pPr>
            <a:endParaRPr lang="en-US" sz="2000" dirty="0">
              <a:latin typeface="Letter-join Print Plus 1"/>
            </a:endParaRPr>
          </a:p>
          <a:p>
            <a:pPr lvl="1"/>
            <a:r>
              <a:rPr lang="en-US" sz="2000" dirty="0">
                <a:latin typeface="Letter-join Print Plus 1"/>
              </a:rPr>
              <a:t>After this time, children need to be dropped off at the upper office. </a:t>
            </a:r>
          </a:p>
        </p:txBody>
      </p:sp>
      <p:sp>
        <p:nvSpPr>
          <p:cNvPr id="3" name="TextBox 5">
            <a:extLst>
              <a:ext uri="{FF2B5EF4-FFF2-40B4-BE49-F238E27FC236}">
                <a16:creationId xmlns:a16="http://schemas.microsoft.com/office/drawing/2014/main" id="{BAD4CF09-47E2-0248-4BA4-A0BB3B798AD0}"/>
              </a:ext>
            </a:extLst>
          </p:cNvPr>
          <p:cNvSpPr txBox="1"/>
          <p:nvPr/>
        </p:nvSpPr>
        <p:spPr>
          <a:xfrm>
            <a:off x="7446774" y="127316"/>
            <a:ext cx="4657881" cy="286232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Afternoon</a:t>
            </a:r>
          </a:p>
          <a:p>
            <a:pPr marL="800100" lvl="1" indent="-342900">
              <a:buFont typeface="Arial"/>
              <a:buChar char="•"/>
            </a:pPr>
            <a:r>
              <a:rPr lang="en-US" sz="2000">
                <a:latin typeface="Letter-join Print Plus 1"/>
              </a:rPr>
              <a:t>Gates open at </a:t>
            </a:r>
            <a:r>
              <a:rPr lang="en-US" sz="2000" b="1">
                <a:latin typeface="Letter-join Print Plus 1"/>
              </a:rPr>
              <a:t>3:15pm </a:t>
            </a:r>
          </a:p>
          <a:p>
            <a:pPr marL="800100" lvl="1" indent="-342900">
              <a:buFont typeface="Arial"/>
              <a:buChar char="•"/>
            </a:pPr>
            <a:r>
              <a:rPr lang="en-US" sz="2000">
                <a:latin typeface="Letter-join Print Plus 1"/>
              </a:rPr>
              <a:t>Children exit at </a:t>
            </a:r>
            <a:r>
              <a:rPr lang="en-US" sz="2000" b="1">
                <a:latin typeface="Letter-join Print Plus 1"/>
              </a:rPr>
              <a:t>3:20pm</a:t>
            </a:r>
          </a:p>
          <a:p>
            <a:pPr marL="800100" lvl="1" indent="-342900">
              <a:buFont typeface="Arial"/>
              <a:buChar char="•"/>
            </a:pPr>
            <a:endParaRPr lang="en-US" sz="2000">
              <a:latin typeface="Letter-join Print Plus 1"/>
            </a:endParaRPr>
          </a:p>
          <a:p>
            <a:pPr lvl="1"/>
            <a:r>
              <a:rPr lang="en-US" sz="2000">
                <a:latin typeface="Letter-join Print Plus 1"/>
              </a:rPr>
              <a:t>After this time, children need to be picked up from the upper office. </a:t>
            </a:r>
          </a:p>
          <a:p>
            <a:pPr lvl="1"/>
            <a:r>
              <a:rPr lang="en-US" sz="2000">
                <a:latin typeface="Letter-join Print Plus 1"/>
              </a:rPr>
              <a:t>Your child may have been taken to after-school club (you will be charged for this)</a:t>
            </a:r>
          </a:p>
        </p:txBody>
      </p:sp>
      <p:sp>
        <p:nvSpPr>
          <p:cNvPr id="8" name="TextBox 4">
            <a:extLst>
              <a:ext uri="{FF2B5EF4-FFF2-40B4-BE49-F238E27FC236}">
                <a16:creationId xmlns:a16="http://schemas.microsoft.com/office/drawing/2014/main" id="{7A7C176F-5306-C150-D981-B33C95B73FCE}"/>
              </a:ext>
            </a:extLst>
          </p:cNvPr>
          <p:cNvSpPr txBox="1"/>
          <p:nvPr/>
        </p:nvSpPr>
        <p:spPr>
          <a:xfrm>
            <a:off x="2472207" y="3922939"/>
            <a:ext cx="3324066" cy="255454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Breakfast Club</a:t>
            </a:r>
          </a:p>
          <a:p>
            <a:pPr lvl="1"/>
            <a:r>
              <a:rPr lang="en-US" sz="2000">
                <a:latin typeface="Letter-join Print Plus 1"/>
              </a:rPr>
              <a:t>7:45am (upper hall) </a:t>
            </a:r>
          </a:p>
          <a:p>
            <a:pPr lvl="1"/>
            <a:endParaRPr lang="en-US" sz="2000">
              <a:latin typeface="Letter-join Print Plus 1"/>
            </a:endParaRPr>
          </a:p>
          <a:p>
            <a:pPr lvl="1"/>
            <a:r>
              <a:rPr lang="en-US" sz="2000">
                <a:latin typeface="Letter-join Print Plus 1"/>
              </a:rPr>
              <a:t>Staff will supervise children to the school gate </a:t>
            </a:r>
          </a:p>
          <a:p>
            <a:pPr lvl="1"/>
            <a:endParaRPr lang="en-US" sz="2000">
              <a:latin typeface="Letter-join Print Plus 1"/>
            </a:endParaRPr>
          </a:p>
          <a:p>
            <a:pPr lvl="1"/>
            <a:r>
              <a:rPr lang="en-US" sz="2000">
                <a:latin typeface="Letter-join Print Plus 1"/>
              </a:rPr>
              <a:t>Bookable via Arbor</a:t>
            </a:r>
          </a:p>
        </p:txBody>
      </p:sp>
      <p:sp>
        <p:nvSpPr>
          <p:cNvPr id="9" name="TextBox 4">
            <a:extLst>
              <a:ext uri="{FF2B5EF4-FFF2-40B4-BE49-F238E27FC236}">
                <a16:creationId xmlns:a16="http://schemas.microsoft.com/office/drawing/2014/main" id="{E7E7985E-9EC5-97B7-F0F6-A6CC70789948}"/>
              </a:ext>
            </a:extLst>
          </p:cNvPr>
          <p:cNvSpPr txBox="1"/>
          <p:nvPr/>
        </p:nvSpPr>
        <p:spPr>
          <a:xfrm>
            <a:off x="8913264" y="3922939"/>
            <a:ext cx="3065274" cy="252376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1"/>
            <a:r>
              <a:rPr lang="en-US" sz="2000" u="sng">
                <a:latin typeface="Letter-join Print Plus 1"/>
              </a:rPr>
              <a:t>After-school club</a:t>
            </a:r>
          </a:p>
          <a:p>
            <a:pPr lvl="1"/>
            <a:r>
              <a:rPr lang="en-US" sz="2000">
                <a:latin typeface="Letter-join Print Plus 1"/>
              </a:rPr>
              <a:t>Anytime until 6:15pm</a:t>
            </a:r>
          </a:p>
          <a:p>
            <a:pPr lvl="1"/>
            <a:r>
              <a:rPr lang="en-US"/>
              <a:t>(upper  hall) </a:t>
            </a:r>
          </a:p>
          <a:p>
            <a:pPr lvl="1"/>
            <a:endParaRPr lang="en-US" sz="2000">
              <a:latin typeface="Letter-join Print Plus 1"/>
            </a:endParaRPr>
          </a:p>
          <a:p>
            <a:pPr lvl="1"/>
            <a:r>
              <a:rPr lang="en-US" sz="2000">
                <a:latin typeface="Letter-join Print Plus 1"/>
              </a:rPr>
              <a:t>Run by familiar adults in the upper building. </a:t>
            </a:r>
          </a:p>
          <a:p>
            <a:pPr lvl="1"/>
            <a:endParaRPr lang="en-US" sz="2000">
              <a:latin typeface="Letter-join Print Plus 1"/>
            </a:endParaRPr>
          </a:p>
          <a:p>
            <a:pPr lvl="1"/>
            <a:r>
              <a:rPr lang="en-US" sz="2000">
                <a:latin typeface="Letter-join Print Plus 1"/>
              </a:rPr>
              <a:t>Bookable via Arbor</a:t>
            </a:r>
          </a:p>
        </p:txBody>
      </p:sp>
    </p:spTree>
    <p:extLst>
      <p:ext uri="{BB962C8B-B14F-4D97-AF65-F5344CB8AC3E}">
        <p14:creationId xmlns:p14="http://schemas.microsoft.com/office/powerpoint/2010/main" val="1537685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A572-3046-A5E8-B23E-310C918224F3}"/>
              </a:ext>
            </a:extLst>
          </p:cNvPr>
          <p:cNvSpPr>
            <a:spLocks noGrp="1"/>
          </p:cNvSpPr>
          <p:nvPr>
            <p:ph type="title"/>
          </p:nvPr>
        </p:nvSpPr>
        <p:spPr/>
        <p:txBody>
          <a:bodyPr/>
          <a:lstStyle/>
          <a:p>
            <a:r>
              <a:rPr lang="en-GB" dirty="0">
                <a:latin typeface="Letter-join Print Plus 1"/>
              </a:rPr>
              <a:t>Walking home – Year 5</a:t>
            </a:r>
            <a:br>
              <a:rPr lang="en-GB" dirty="0">
                <a:latin typeface="Letter-join Print Plus 1"/>
              </a:rPr>
            </a:br>
            <a:endParaRPr lang="en-GB" dirty="0">
              <a:latin typeface="Letter-join Print Plus 1"/>
            </a:endParaRPr>
          </a:p>
        </p:txBody>
      </p:sp>
      <p:graphicFrame>
        <p:nvGraphicFramePr>
          <p:cNvPr id="28" name="TextBox 2">
            <a:extLst>
              <a:ext uri="{FF2B5EF4-FFF2-40B4-BE49-F238E27FC236}">
                <a16:creationId xmlns:a16="http://schemas.microsoft.com/office/drawing/2014/main" id="{683F6238-31EE-C8A2-949C-1363DEC45CA5}"/>
              </a:ext>
            </a:extLst>
          </p:cNvPr>
          <p:cNvGraphicFramePr/>
          <p:nvPr>
            <p:extLst>
              <p:ext uri="{D42A27DB-BD31-4B8C-83A1-F6EECF244321}">
                <p14:modId xmlns:p14="http://schemas.microsoft.com/office/powerpoint/2010/main" val="1005219340"/>
              </p:ext>
            </p:extLst>
          </p:nvPr>
        </p:nvGraphicFramePr>
        <p:xfrm>
          <a:off x="3972984" y="279400"/>
          <a:ext cx="7029450" cy="61247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9188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0D6FA-FFC0-7188-804B-05B3A5A360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612184-E380-73B2-F5AB-5884BC469B3B}"/>
              </a:ext>
            </a:extLst>
          </p:cNvPr>
          <p:cNvSpPr>
            <a:spLocks noGrp="1"/>
          </p:cNvSpPr>
          <p:nvPr>
            <p:ph type="title"/>
          </p:nvPr>
        </p:nvSpPr>
        <p:spPr/>
        <p:txBody>
          <a:bodyPr/>
          <a:lstStyle/>
          <a:p>
            <a:r>
              <a:rPr lang="en-GB">
                <a:latin typeface="Letter-join Print Plus 1"/>
              </a:rPr>
              <a:t>Mobile Phones</a:t>
            </a:r>
          </a:p>
        </p:txBody>
      </p:sp>
      <p:pic>
        <p:nvPicPr>
          <p:cNvPr id="4" name="Picture 3" descr="A white cell phone with a blue circle&#10;&#10;AI-generated content may be incorrect.">
            <a:extLst>
              <a:ext uri="{FF2B5EF4-FFF2-40B4-BE49-F238E27FC236}">
                <a16:creationId xmlns:a16="http://schemas.microsoft.com/office/drawing/2014/main" id="{DD074FFF-1638-AA3B-1CBF-7DF81FD7D5B4}"/>
              </a:ext>
            </a:extLst>
          </p:cNvPr>
          <p:cNvPicPr>
            <a:picLocks noChangeAspect="1"/>
          </p:cNvPicPr>
          <p:nvPr/>
        </p:nvPicPr>
        <p:blipFill>
          <a:blip r:embed="rId3"/>
          <a:stretch>
            <a:fillRect/>
          </a:stretch>
        </p:blipFill>
        <p:spPr>
          <a:xfrm>
            <a:off x="248708" y="3656542"/>
            <a:ext cx="3048001" cy="3111500"/>
          </a:xfrm>
          <a:prstGeom prst="rect">
            <a:avLst/>
          </a:prstGeom>
        </p:spPr>
      </p:pic>
      <p:graphicFrame>
        <p:nvGraphicFramePr>
          <p:cNvPr id="16" name="TextBox 2">
            <a:extLst>
              <a:ext uri="{FF2B5EF4-FFF2-40B4-BE49-F238E27FC236}">
                <a16:creationId xmlns:a16="http://schemas.microsoft.com/office/drawing/2014/main" id="{B139CF1F-0A91-351D-640C-2BD7947D9E24}"/>
              </a:ext>
            </a:extLst>
          </p:cNvPr>
          <p:cNvGraphicFramePr/>
          <p:nvPr>
            <p:extLst>
              <p:ext uri="{D42A27DB-BD31-4B8C-83A1-F6EECF244321}">
                <p14:modId xmlns:p14="http://schemas.microsoft.com/office/powerpoint/2010/main" val="1998858552"/>
              </p:ext>
            </p:extLst>
          </p:nvPr>
        </p:nvGraphicFramePr>
        <p:xfrm>
          <a:off x="3930650" y="321733"/>
          <a:ext cx="7092950" cy="52629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B283895B-0470-15D5-9D83-3115E93121E9}"/>
              </a:ext>
            </a:extLst>
          </p:cNvPr>
          <p:cNvSpPr txBox="1"/>
          <p:nvPr/>
        </p:nvSpPr>
        <p:spPr>
          <a:xfrm>
            <a:off x="3049172" y="3240817"/>
            <a:ext cx="6098344" cy="369332"/>
          </a:xfrm>
          <a:prstGeom prst="rect">
            <a:avLst/>
          </a:prstGeom>
          <a:noFill/>
        </p:spPr>
        <p:txBody>
          <a:bodyPr wrap="square">
            <a:spAutoFit/>
          </a:bodyPr>
          <a:lstStyle/>
          <a:p>
            <a:r>
              <a:rPr lang="en-GB" dirty="0"/>
              <a:t>  </a:t>
            </a:r>
          </a:p>
        </p:txBody>
      </p:sp>
    </p:spTree>
    <p:extLst>
      <p:ext uri="{BB962C8B-B14F-4D97-AF65-F5344CB8AC3E}">
        <p14:creationId xmlns:p14="http://schemas.microsoft.com/office/powerpoint/2010/main" val="562863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9D033-19C6-423B-15CD-5F7CE7D43AFF}"/>
              </a:ext>
            </a:extLst>
          </p:cNvPr>
          <p:cNvSpPr>
            <a:spLocks noGrp="1"/>
          </p:cNvSpPr>
          <p:nvPr>
            <p:ph type="title"/>
          </p:nvPr>
        </p:nvSpPr>
        <p:spPr/>
        <p:txBody>
          <a:bodyPr/>
          <a:lstStyle/>
          <a:p>
            <a:r>
              <a:rPr lang="en-GB">
                <a:latin typeface="Letter-join Print Plus 1"/>
              </a:rPr>
              <a:t>How we communicate with you</a:t>
            </a:r>
          </a:p>
        </p:txBody>
      </p:sp>
      <p:pic>
        <p:nvPicPr>
          <p:cNvPr id="7" name="Graphic 6" descr="Door Open outline">
            <a:extLst>
              <a:ext uri="{FF2B5EF4-FFF2-40B4-BE49-F238E27FC236}">
                <a16:creationId xmlns:a16="http://schemas.microsoft.com/office/drawing/2014/main" id="{18E12478-951F-2294-8558-328915211A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09517" y="10064"/>
            <a:ext cx="1575758" cy="1633268"/>
          </a:xfrm>
          <a:prstGeom prst="rect">
            <a:avLst/>
          </a:prstGeom>
        </p:spPr>
      </p:pic>
      <p:pic>
        <p:nvPicPr>
          <p:cNvPr id="8" name="Graphic 7" descr="Laptop outline">
            <a:extLst>
              <a:ext uri="{FF2B5EF4-FFF2-40B4-BE49-F238E27FC236}">
                <a16:creationId xmlns:a16="http://schemas.microsoft.com/office/drawing/2014/main" id="{351BBC8E-9B0B-75BA-D9B3-6EDEE8D994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53156" y="349078"/>
            <a:ext cx="1561381" cy="1489494"/>
          </a:xfrm>
          <a:prstGeom prst="rect">
            <a:avLst/>
          </a:prstGeom>
        </p:spPr>
      </p:pic>
      <p:pic>
        <p:nvPicPr>
          <p:cNvPr id="10" name="Graphic 9" descr="Newspaper outline">
            <a:extLst>
              <a:ext uri="{FF2B5EF4-FFF2-40B4-BE49-F238E27FC236}">
                <a16:creationId xmlns:a16="http://schemas.microsoft.com/office/drawing/2014/main" id="{F02A2356-1F71-1543-482E-0ECB7E65A76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34502" y="2250937"/>
            <a:ext cx="1431984" cy="1360098"/>
          </a:xfrm>
          <a:prstGeom prst="rect">
            <a:avLst/>
          </a:prstGeom>
        </p:spPr>
      </p:pic>
      <p:pic>
        <p:nvPicPr>
          <p:cNvPr id="12" name="Graphic 11" descr="Meeting outline">
            <a:extLst>
              <a:ext uri="{FF2B5EF4-FFF2-40B4-BE49-F238E27FC236}">
                <a16:creationId xmlns:a16="http://schemas.microsoft.com/office/drawing/2014/main" id="{F6C7D1E5-7D0E-FCA8-6020-A3ADB266959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98488" y="6469"/>
            <a:ext cx="1575757" cy="1475116"/>
          </a:xfrm>
          <a:prstGeom prst="rect">
            <a:avLst/>
          </a:prstGeom>
        </p:spPr>
      </p:pic>
      <p:sp>
        <p:nvSpPr>
          <p:cNvPr id="15" name="TextBox 14">
            <a:extLst>
              <a:ext uri="{FF2B5EF4-FFF2-40B4-BE49-F238E27FC236}">
                <a16:creationId xmlns:a16="http://schemas.microsoft.com/office/drawing/2014/main" id="{F2868EBF-1E01-1642-F58B-64DEBAA0E149}"/>
              </a:ext>
            </a:extLst>
          </p:cNvPr>
          <p:cNvSpPr txBox="1"/>
          <p:nvPr/>
        </p:nvSpPr>
        <p:spPr>
          <a:xfrm>
            <a:off x="3665529" y="5720109"/>
            <a:ext cx="2932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000">
                <a:latin typeface="Letter-join Print Plus 1"/>
              </a:rPr>
              <a:t>Parent consultations </a:t>
            </a:r>
          </a:p>
        </p:txBody>
      </p:sp>
      <p:sp>
        <p:nvSpPr>
          <p:cNvPr id="16" name="TextBox 15">
            <a:extLst>
              <a:ext uri="{FF2B5EF4-FFF2-40B4-BE49-F238E27FC236}">
                <a16:creationId xmlns:a16="http://schemas.microsoft.com/office/drawing/2014/main" id="{2B629E20-CD7E-87EB-91E0-471226AE6EDD}"/>
              </a:ext>
            </a:extLst>
          </p:cNvPr>
          <p:cNvSpPr txBox="1"/>
          <p:nvPr/>
        </p:nvSpPr>
        <p:spPr>
          <a:xfrm>
            <a:off x="9732773" y="1636937"/>
            <a:ext cx="237188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latin typeface="Letter-join Print Plus 1"/>
              </a:rPr>
              <a:t>Open-door policy. </a:t>
            </a:r>
          </a:p>
        </p:txBody>
      </p:sp>
      <p:sp>
        <p:nvSpPr>
          <p:cNvPr id="17" name="TextBox 16">
            <a:extLst>
              <a:ext uri="{FF2B5EF4-FFF2-40B4-BE49-F238E27FC236}">
                <a16:creationId xmlns:a16="http://schemas.microsoft.com/office/drawing/2014/main" id="{9D691CA3-468C-C6DB-E899-6ACBE5797F19}"/>
              </a:ext>
            </a:extLst>
          </p:cNvPr>
          <p:cNvSpPr txBox="1"/>
          <p:nvPr/>
        </p:nvSpPr>
        <p:spPr>
          <a:xfrm>
            <a:off x="5822133" y="1435655"/>
            <a:ext cx="294697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parent workshops</a:t>
            </a:r>
          </a:p>
        </p:txBody>
      </p:sp>
      <p:sp>
        <p:nvSpPr>
          <p:cNvPr id="18" name="TextBox 17">
            <a:extLst>
              <a:ext uri="{FF2B5EF4-FFF2-40B4-BE49-F238E27FC236}">
                <a16:creationId xmlns:a16="http://schemas.microsoft.com/office/drawing/2014/main" id="{5E90242E-907F-539A-9775-C9C9CB4F9EEE}"/>
              </a:ext>
            </a:extLst>
          </p:cNvPr>
          <p:cNvSpPr txBox="1"/>
          <p:nvPr/>
        </p:nvSpPr>
        <p:spPr>
          <a:xfrm>
            <a:off x="7911863" y="3644126"/>
            <a:ext cx="20476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Year 5 weekly homework flyer</a:t>
            </a:r>
            <a:endParaRPr lang="en-US" dirty="0"/>
          </a:p>
        </p:txBody>
      </p:sp>
      <p:sp>
        <p:nvSpPr>
          <p:cNvPr id="19" name="TextBox 18">
            <a:extLst>
              <a:ext uri="{FF2B5EF4-FFF2-40B4-BE49-F238E27FC236}">
                <a16:creationId xmlns:a16="http://schemas.microsoft.com/office/drawing/2014/main" id="{401A1519-0E01-AC92-8C38-0D8CE147D4F6}"/>
              </a:ext>
            </a:extLst>
          </p:cNvPr>
          <p:cNvSpPr txBox="1"/>
          <p:nvPr/>
        </p:nvSpPr>
        <p:spPr>
          <a:xfrm>
            <a:off x="3396943" y="1718200"/>
            <a:ext cx="270256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lgn="ctr"/>
            <a:r>
              <a:rPr lang="en-US" sz="2000">
                <a:latin typeface="Letter-join Print Plus 1"/>
              </a:rPr>
              <a:t>Email</a:t>
            </a:r>
          </a:p>
        </p:txBody>
      </p:sp>
      <p:pic>
        <p:nvPicPr>
          <p:cNvPr id="3" name="Graphic 2" descr="Boardroom outline">
            <a:extLst>
              <a:ext uri="{FF2B5EF4-FFF2-40B4-BE49-F238E27FC236}">
                <a16:creationId xmlns:a16="http://schemas.microsoft.com/office/drawing/2014/main" id="{3893F3E9-1A48-3842-FBB9-E8D8353BF0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344837" y="4481424"/>
            <a:ext cx="1561381" cy="1489494"/>
          </a:xfrm>
          <a:prstGeom prst="rect">
            <a:avLst/>
          </a:prstGeom>
        </p:spPr>
      </p:pic>
      <p:pic>
        <p:nvPicPr>
          <p:cNvPr id="4" name="Picture 3" descr="A logo with a flower&#10;&#10;Description automatically generated">
            <a:extLst>
              <a:ext uri="{FF2B5EF4-FFF2-40B4-BE49-F238E27FC236}">
                <a16:creationId xmlns:a16="http://schemas.microsoft.com/office/drawing/2014/main" id="{58B88ED0-8A4E-BA8F-E2EB-8C38472DB5A3}"/>
              </a:ext>
            </a:extLst>
          </p:cNvPr>
          <p:cNvPicPr>
            <a:picLocks noChangeAspect="1"/>
          </p:cNvPicPr>
          <p:nvPr/>
        </p:nvPicPr>
        <p:blipFill>
          <a:blip r:embed="rId8"/>
          <a:stretch>
            <a:fillRect/>
          </a:stretch>
        </p:blipFill>
        <p:spPr>
          <a:xfrm>
            <a:off x="6948639" y="4713827"/>
            <a:ext cx="1562100" cy="781050"/>
          </a:xfrm>
          <a:prstGeom prst="rect">
            <a:avLst/>
          </a:prstGeom>
        </p:spPr>
      </p:pic>
      <p:sp>
        <p:nvSpPr>
          <p:cNvPr id="5" name="TextBox 4">
            <a:extLst>
              <a:ext uri="{FF2B5EF4-FFF2-40B4-BE49-F238E27FC236}">
                <a16:creationId xmlns:a16="http://schemas.microsoft.com/office/drawing/2014/main" id="{FEB973CD-C6E4-F2B2-CADE-ABA9C91B45BB}"/>
              </a:ext>
            </a:extLst>
          </p:cNvPr>
          <p:cNvSpPr txBox="1"/>
          <p:nvPr/>
        </p:nvSpPr>
        <p:spPr>
          <a:xfrm>
            <a:off x="6549434" y="5419396"/>
            <a:ext cx="238626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Arbor App</a:t>
            </a:r>
            <a:endParaRPr lang="en-US" dirty="0"/>
          </a:p>
        </p:txBody>
      </p:sp>
      <p:pic>
        <p:nvPicPr>
          <p:cNvPr id="21" name="Picture 20" descr="Facebook down? Current problems and status. | Downdetector">
            <a:extLst>
              <a:ext uri="{FF2B5EF4-FFF2-40B4-BE49-F238E27FC236}">
                <a16:creationId xmlns:a16="http://schemas.microsoft.com/office/drawing/2014/main" id="{E1701609-E597-7A94-276A-BA427B828420}"/>
              </a:ext>
            </a:extLst>
          </p:cNvPr>
          <p:cNvPicPr>
            <a:picLocks noChangeAspect="1"/>
          </p:cNvPicPr>
          <p:nvPr/>
        </p:nvPicPr>
        <p:blipFill>
          <a:blip r:embed="rId9"/>
          <a:stretch>
            <a:fillRect/>
          </a:stretch>
        </p:blipFill>
        <p:spPr>
          <a:xfrm>
            <a:off x="5513797" y="2481725"/>
            <a:ext cx="1334220" cy="1362974"/>
          </a:xfrm>
          <a:prstGeom prst="rect">
            <a:avLst/>
          </a:prstGeom>
        </p:spPr>
      </p:pic>
      <p:sp>
        <p:nvSpPr>
          <p:cNvPr id="22" name="TextBox 21">
            <a:extLst>
              <a:ext uri="{FF2B5EF4-FFF2-40B4-BE49-F238E27FC236}">
                <a16:creationId xmlns:a16="http://schemas.microsoft.com/office/drawing/2014/main" id="{F0B630C4-4620-034F-4B4A-0BF5640683E4}"/>
              </a:ext>
            </a:extLst>
          </p:cNvPr>
          <p:cNvSpPr txBox="1"/>
          <p:nvPr/>
        </p:nvSpPr>
        <p:spPr>
          <a:xfrm>
            <a:off x="5513797" y="3975437"/>
            <a:ext cx="1437354"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Facebook</a:t>
            </a:r>
            <a:endParaRPr lang="en-US" dirty="0"/>
          </a:p>
        </p:txBody>
      </p:sp>
      <p:pic>
        <p:nvPicPr>
          <p:cNvPr id="11" name="Picture 10">
            <a:extLst>
              <a:ext uri="{FF2B5EF4-FFF2-40B4-BE49-F238E27FC236}">
                <a16:creationId xmlns:a16="http://schemas.microsoft.com/office/drawing/2014/main" id="{12BF8F00-ED02-E772-24B5-A1DE6A7B3953}"/>
              </a:ext>
            </a:extLst>
          </p:cNvPr>
          <p:cNvPicPr>
            <a:picLocks noChangeAspect="1"/>
          </p:cNvPicPr>
          <p:nvPr/>
        </p:nvPicPr>
        <p:blipFill>
          <a:blip r:embed="rId10"/>
          <a:stretch>
            <a:fillRect/>
          </a:stretch>
        </p:blipFill>
        <p:spPr>
          <a:xfrm>
            <a:off x="9261640" y="4879108"/>
            <a:ext cx="1432949" cy="1379213"/>
          </a:xfrm>
          <a:prstGeom prst="rect">
            <a:avLst/>
          </a:prstGeom>
        </p:spPr>
      </p:pic>
      <p:sp>
        <p:nvSpPr>
          <p:cNvPr id="13" name="TextBox 12">
            <a:extLst>
              <a:ext uri="{FF2B5EF4-FFF2-40B4-BE49-F238E27FC236}">
                <a16:creationId xmlns:a16="http://schemas.microsoft.com/office/drawing/2014/main" id="{FA18AEE2-5C4B-94CA-C147-9C2E9FC52103}"/>
              </a:ext>
            </a:extLst>
          </p:cNvPr>
          <p:cNvSpPr txBox="1"/>
          <p:nvPr/>
        </p:nvSpPr>
        <p:spPr>
          <a:xfrm>
            <a:off x="8419907" y="6212793"/>
            <a:ext cx="296892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latin typeface="Letter-join Print Plus 1"/>
              </a:rPr>
              <a:t>Medical Tracker emails </a:t>
            </a:r>
            <a:endParaRPr lang="en-US" dirty="0"/>
          </a:p>
        </p:txBody>
      </p:sp>
    </p:spTree>
    <p:extLst>
      <p:ext uri="{BB962C8B-B14F-4D97-AF65-F5344CB8AC3E}">
        <p14:creationId xmlns:p14="http://schemas.microsoft.com/office/powerpoint/2010/main" val="1571923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656257"/>
            <a:ext cx="6068070" cy="2740152"/>
          </a:xfrm>
        </p:spPr>
        <p:txBody>
          <a:bodyPr>
            <a:normAutofit/>
          </a:bodyPr>
          <a:lstStyle/>
          <a:p>
            <a:r>
              <a:rPr lang="en-GB">
                <a:latin typeface="Letter-join Print Plus 1"/>
                <a:cs typeface="Arial"/>
              </a:rPr>
              <a:t>What will my child be learning?</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589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CA572-3046-A5E8-B23E-310C918224F3}"/>
              </a:ext>
            </a:extLst>
          </p:cNvPr>
          <p:cNvSpPr>
            <a:spLocks noGrp="1"/>
          </p:cNvSpPr>
          <p:nvPr>
            <p:ph type="title"/>
          </p:nvPr>
        </p:nvSpPr>
        <p:spPr/>
        <p:txBody>
          <a:bodyPr/>
          <a:lstStyle/>
          <a:p>
            <a:r>
              <a:rPr lang="en-GB" dirty="0">
                <a:latin typeface="Letter-join Print Plus 1"/>
              </a:rPr>
              <a:t>The Year 5</a:t>
            </a:r>
            <a:br>
              <a:rPr lang="en-GB" dirty="0">
                <a:latin typeface="Letter-join Print Plus 1"/>
              </a:rPr>
            </a:br>
            <a:r>
              <a:rPr lang="en-GB" dirty="0">
                <a:latin typeface="Letter-join Print Plus 1"/>
              </a:rPr>
              <a:t>Curriculum  </a:t>
            </a:r>
          </a:p>
        </p:txBody>
      </p:sp>
      <p:graphicFrame>
        <p:nvGraphicFramePr>
          <p:cNvPr id="4" name="Rectangle 3">
            <a:extLst>
              <a:ext uri="{FF2B5EF4-FFF2-40B4-BE49-F238E27FC236}">
                <a16:creationId xmlns:a16="http://schemas.microsoft.com/office/drawing/2014/main" id="{313352E5-2907-4DB4-C865-5D6802438A44}"/>
              </a:ext>
            </a:extLst>
          </p:cNvPr>
          <p:cNvGraphicFramePr/>
          <p:nvPr>
            <p:extLst>
              <p:ext uri="{D42A27DB-BD31-4B8C-83A1-F6EECF244321}">
                <p14:modId xmlns:p14="http://schemas.microsoft.com/office/powerpoint/2010/main" val="796024303"/>
              </p:ext>
            </p:extLst>
          </p:nvPr>
        </p:nvGraphicFramePr>
        <p:xfrm>
          <a:off x="3948504" y="735553"/>
          <a:ext cx="7617759" cy="53420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59846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FE73-BE3D-7CC7-7CC2-E28E52436445}"/>
              </a:ext>
            </a:extLst>
          </p:cNvPr>
          <p:cNvSpPr>
            <a:spLocks noGrp="1"/>
          </p:cNvSpPr>
          <p:nvPr>
            <p:ph type="title"/>
          </p:nvPr>
        </p:nvSpPr>
        <p:spPr/>
        <p:txBody>
          <a:bodyPr/>
          <a:lstStyle/>
          <a:p>
            <a:r>
              <a:rPr lang="en-GB"/>
              <a:t>Topics</a:t>
            </a:r>
          </a:p>
        </p:txBody>
      </p:sp>
      <p:graphicFrame>
        <p:nvGraphicFramePr>
          <p:cNvPr id="4" name="Table 3">
            <a:extLst>
              <a:ext uri="{FF2B5EF4-FFF2-40B4-BE49-F238E27FC236}">
                <a16:creationId xmlns:a16="http://schemas.microsoft.com/office/drawing/2014/main" id="{1FB3EACA-D146-DF84-496A-7A3AB9D43992}"/>
              </a:ext>
            </a:extLst>
          </p:cNvPr>
          <p:cNvGraphicFramePr>
            <a:graphicFrameLocks noGrp="1"/>
          </p:cNvGraphicFramePr>
          <p:nvPr>
            <p:extLst>
              <p:ext uri="{D42A27DB-BD31-4B8C-83A1-F6EECF244321}">
                <p14:modId xmlns:p14="http://schemas.microsoft.com/office/powerpoint/2010/main" val="1516009696"/>
              </p:ext>
            </p:extLst>
          </p:nvPr>
        </p:nvGraphicFramePr>
        <p:xfrm>
          <a:off x="3585307" y="781538"/>
          <a:ext cx="7956963" cy="5150356"/>
        </p:xfrm>
        <a:graphic>
          <a:graphicData uri="http://schemas.openxmlformats.org/drawingml/2006/table">
            <a:tbl>
              <a:tblPr firstRow="1" bandRow="1">
                <a:tableStyleId>{5C22544A-7EE6-4342-B048-85BDC9FD1C3A}</a:tableStyleId>
              </a:tblPr>
              <a:tblGrid>
                <a:gridCol w="1894416">
                  <a:extLst>
                    <a:ext uri="{9D8B030D-6E8A-4147-A177-3AD203B41FA5}">
                      <a16:colId xmlns:a16="http://schemas.microsoft.com/office/drawing/2014/main" val="2905570911"/>
                    </a:ext>
                  </a:extLst>
                </a:gridCol>
                <a:gridCol w="6062547">
                  <a:extLst>
                    <a:ext uri="{9D8B030D-6E8A-4147-A177-3AD203B41FA5}">
                      <a16:colId xmlns:a16="http://schemas.microsoft.com/office/drawing/2014/main" val="1478827106"/>
                    </a:ext>
                  </a:extLst>
                </a:gridCol>
              </a:tblGrid>
              <a:tr h="1748684">
                <a:tc>
                  <a:txBody>
                    <a:bodyPr/>
                    <a:lstStyle/>
                    <a:p>
                      <a:r>
                        <a:rPr lang="en-GB" dirty="0"/>
                        <a:t>Autumn</a:t>
                      </a:r>
                    </a:p>
                  </a:txBody>
                  <a:tcPr/>
                </a:tc>
                <a:tc>
                  <a:txBody>
                    <a:bodyPr/>
                    <a:lstStyle/>
                    <a:p>
                      <a:r>
                        <a:rPr lang="en-GB" dirty="0"/>
                        <a:t>Science – materials and their properties</a:t>
                      </a:r>
                      <a:endParaRPr lang="en-US" dirty="0"/>
                    </a:p>
                    <a:p>
                      <a:pPr lvl="0">
                        <a:buNone/>
                      </a:pPr>
                      <a:r>
                        <a:rPr lang="en-GB" dirty="0"/>
                        <a:t>History – Were the Vikings, raiders, traders or something else?</a:t>
                      </a:r>
                    </a:p>
                    <a:p>
                      <a:pPr lvl="0">
                        <a:buNone/>
                      </a:pPr>
                      <a:endParaRPr lang="en-GB" dirty="0"/>
                    </a:p>
                    <a:p>
                      <a:pPr lvl="0">
                        <a:buNone/>
                      </a:pPr>
                      <a:r>
                        <a:rPr lang="en-GB" dirty="0"/>
                        <a:t>Science – Forces </a:t>
                      </a:r>
                    </a:p>
                    <a:p>
                      <a:pPr lvl="0">
                        <a:buNone/>
                      </a:pPr>
                      <a:r>
                        <a:rPr lang="en-GB" dirty="0"/>
                        <a:t>Geography – What is life like in the Alps</a:t>
                      </a:r>
                    </a:p>
                    <a:p>
                      <a:pPr lvl="0">
                        <a:buNone/>
                      </a:pPr>
                      <a:endParaRPr lang="en-GB" dirty="0"/>
                    </a:p>
                  </a:txBody>
                  <a:tcPr/>
                </a:tc>
                <a:extLst>
                  <a:ext uri="{0D108BD9-81ED-4DB2-BD59-A6C34878D82A}">
                    <a16:rowId xmlns:a16="http://schemas.microsoft.com/office/drawing/2014/main" val="2298552667"/>
                  </a:ext>
                </a:extLst>
              </a:tr>
              <a:tr h="1569338">
                <a:tc>
                  <a:txBody>
                    <a:bodyPr/>
                    <a:lstStyle/>
                    <a:p>
                      <a:r>
                        <a:rPr lang="en-GB"/>
                        <a:t>Spring</a:t>
                      </a:r>
                    </a:p>
                  </a:txBody>
                  <a:tcPr/>
                </a:tc>
                <a:tc>
                  <a:txBody>
                    <a:bodyPr/>
                    <a:lstStyle/>
                    <a:p>
                      <a:r>
                        <a:rPr lang="en-GB" dirty="0"/>
                        <a:t>Science – Earth and the solar system</a:t>
                      </a:r>
                    </a:p>
                    <a:p>
                      <a:pPr lvl="0">
                        <a:buNone/>
                      </a:pPr>
                      <a:r>
                        <a:rPr lang="en-GB" dirty="0"/>
                        <a:t>History – </a:t>
                      </a:r>
                      <a:r>
                        <a:rPr lang="en-GB" sz="1800" b="0" i="0" kern="1200" dirty="0">
                          <a:solidFill>
                            <a:schemeClr val="dk1"/>
                          </a:solidFill>
                          <a:effectLst/>
                          <a:latin typeface="+mn-lt"/>
                          <a:ea typeface="+mn-ea"/>
                          <a:cs typeface="+mn-cs"/>
                        </a:rPr>
                        <a:t>What was life like in Tudor England? </a:t>
                      </a:r>
                      <a:endParaRPr lang="en-GB" dirty="0"/>
                    </a:p>
                    <a:p>
                      <a:pPr lvl="0">
                        <a:buNone/>
                      </a:pPr>
                      <a:r>
                        <a:rPr lang="en-GB" dirty="0"/>
                        <a:t>Science – </a:t>
                      </a:r>
                      <a:r>
                        <a:rPr lang="en-GB" sz="1800" b="0" i="0" u="none" strike="noStrike" noProof="0" dirty="0">
                          <a:solidFill>
                            <a:srgbClr val="000000"/>
                          </a:solidFill>
                          <a:latin typeface="Corbel"/>
                        </a:rPr>
                        <a:t>Scientific enquiry</a:t>
                      </a:r>
                    </a:p>
                    <a:p>
                      <a:pPr lvl="0">
                        <a:buNone/>
                      </a:pPr>
                      <a:r>
                        <a:rPr lang="en-GB" dirty="0"/>
                        <a:t>Geography – </a:t>
                      </a:r>
                      <a:r>
                        <a:rPr lang="en-GB" sz="1800" b="0" i="0" kern="1200" dirty="0">
                          <a:solidFill>
                            <a:schemeClr val="dk1"/>
                          </a:solidFill>
                          <a:effectLst/>
                          <a:latin typeface="+mn-lt"/>
                          <a:ea typeface="+mn-ea"/>
                          <a:cs typeface="+mn-cs"/>
                        </a:rPr>
                        <a:t>Why do oceans matter? </a:t>
                      </a:r>
                      <a:endParaRPr lang="en-GB" dirty="0"/>
                    </a:p>
                  </a:txBody>
                  <a:tcPr/>
                </a:tc>
                <a:extLst>
                  <a:ext uri="{0D108BD9-81ED-4DB2-BD59-A6C34878D82A}">
                    <a16:rowId xmlns:a16="http://schemas.microsoft.com/office/drawing/2014/main" val="3405904834"/>
                  </a:ext>
                </a:extLst>
              </a:tr>
              <a:tr h="1569338">
                <a:tc>
                  <a:txBody>
                    <a:bodyPr/>
                    <a:lstStyle/>
                    <a:p>
                      <a:r>
                        <a:rPr lang="en-GB"/>
                        <a:t>Summer</a:t>
                      </a:r>
                    </a:p>
                  </a:txBody>
                  <a:tcPr/>
                </a:tc>
                <a:tc>
                  <a:txBody>
                    <a:bodyPr/>
                    <a:lstStyle/>
                    <a:p>
                      <a:r>
                        <a:rPr lang="en-GB" dirty="0"/>
                        <a:t>Science – </a:t>
                      </a:r>
                      <a:r>
                        <a:rPr lang="en-GB" sz="1800" b="0" i="0" kern="1200" dirty="0">
                          <a:solidFill>
                            <a:schemeClr val="dk1"/>
                          </a:solidFill>
                          <a:effectLst/>
                          <a:latin typeface="+mn-lt"/>
                          <a:ea typeface="+mn-ea"/>
                          <a:cs typeface="+mn-cs"/>
                        </a:rPr>
                        <a:t>Living things and their habitats </a:t>
                      </a:r>
                    </a:p>
                    <a:p>
                      <a:r>
                        <a:rPr lang="en-GB" dirty="0"/>
                        <a:t>History – </a:t>
                      </a:r>
                      <a:r>
                        <a:rPr lang="en-GB" sz="1800" b="0" i="0" kern="1200" dirty="0">
                          <a:solidFill>
                            <a:schemeClr val="dk1"/>
                          </a:solidFill>
                          <a:effectLst/>
                          <a:latin typeface="+mn-lt"/>
                          <a:ea typeface="+mn-ea"/>
                          <a:cs typeface="+mn-cs"/>
                        </a:rPr>
                        <a:t>What is the legacy of ancient Greek Civilisation? </a:t>
                      </a:r>
                      <a:endParaRPr lang="en-GB" dirty="0"/>
                    </a:p>
                    <a:p>
                      <a:pPr lvl="0">
                        <a:buNone/>
                      </a:pPr>
                      <a:r>
                        <a:rPr lang="en-GB" dirty="0"/>
                        <a:t>Science – </a:t>
                      </a:r>
                      <a:r>
                        <a:rPr lang="en-GB" sz="1800" b="0" i="0" kern="1200" dirty="0">
                          <a:solidFill>
                            <a:schemeClr val="dk1"/>
                          </a:solidFill>
                          <a:effectLst/>
                          <a:latin typeface="+mn-lt"/>
                          <a:ea typeface="+mn-ea"/>
                          <a:cs typeface="+mn-cs"/>
                        </a:rPr>
                        <a:t>Animals including humans </a:t>
                      </a:r>
                    </a:p>
                    <a:p>
                      <a:pPr lvl="0">
                        <a:buNone/>
                      </a:pPr>
                      <a:r>
                        <a:rPr lang="en-GB" dirty="0"/>
                        <a:t>Geography –</a:t>
                      </a:r>
                      <a:r>
                        <a:rPr lang="en-GB" sz="1800" b="0" i="0" kern="1200" dirty="0">
                          <a:solidFill>
                            <a:schemeClr val="dk1"/>
                          </a:solidFill>
                          <a:effectLst/>
                          <a:latin typeface="+mn-lt"/>
                          <a:ea typeface="+mn-ea"/>
                          <a:cs typeface="+mn-cs"/>
                        </a:rPr>
                        <a:t>Would you like to live in the desert?  </a:t>
                      </a:r>
                      <a:endParaRPr lang="en-GB" dirty="0"/>
                    </a:p>
                  </a:txBody>
                  <a:tcPr/>
                </a:tc>
                <a:extLst>
                  <a:ext uri="{0D108BD9-81ED-4DB2-BD59-A6C34878D82A}">
                    <a16:rowId xmlns:a16="http://schemas.microsoft.com/office/drawing/2014/main" val="1943807981"/>
                  </a:ext>
                </a:extLst>
              </a:tr>
            </a:tbl>
          </a:graphicData>
        </a:graphic>
      </p:graphicFrame>
    </p:spTree>
    <p:extLst>
      <p:ext uri="{BB962C8B-B14F-4D97-AF65-F5344CB8AC3E}">
        <p14:creationId xmlns:p14="http://schemas.microsoft.com/office/powerpoint/2010/main" val="2968903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12BE1-3780-E35C-CAD8-EA4B356331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E6159D-40CB-5FFD-C6B4-DF37A19FF848}"/>
              </a:ext>
            </a:extLst>
          </p:cNvPr>
          <p:cNvSpPr>
            <a:spLocks noGrp="1"/>
          </p:cNvSpPr>
          <p:nvPr>
            <p:ph type="title"/>
          </p:nvPr>
        </p:nvSpPr>
        <p:spPr/>
        <p:txBody>
          <a:bodyPr>
            <a:normAutofit/>
          </a:bodyPr>
          <a:lstStyle/>
          <a:p>
            <a:r>
              <a:rPr lang="en-GB" sz="4800" dirty="0">
                <a:latin typeface="Letter-join Print Plus 1"/>
              </a:rPr>
              <a:t>Homework</a:t>
            </a:r>
          </a:p>
        </p:txBody>
      </p:sp>
      <p:sp>
        <p:nvSpPr>
          <p:cNvPr id="3" name="TextBox 2">
            <a:extLst>
              <a:ext uri="{FF2B5EF4-FFF2-40B4-BE49-F238E27FC236}">
                <a16:creationId xmlns:a16="http://schemas.microsoft.com/office/drawing/2014/main" id="{E414D62E-4823-AD95-146E-477529ABFE46}"/>
              </a:ext>
            </a:extLst>
          </p:cNvPr>
          <p:cNvSpPr txBox="1"/>
          <p:nvPr/>
        </p:nvSpPr>
        <p:spPr>
          <a:xfrm>
            <a:off x="3698631" y="699477"/>
            <a:ext cx="7686430" cy="5447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7345" marR="0" lvl="0" indent="-347345"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a:ea typeface="+mn-ea"/>
                <a:cs typeface="+mn-cs"/>
              </a:rPr>
              <a:t>Every Friday your child will be set homework. </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347345" marR="0" lvl="0" indent="-347345"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a:ea typeface="+mn-ea"/>
                <a:cs typeface="+mn-cs"/>
              </a:rPr>
              <a:t>They will be given a homework flyer and copies of the tasks will be sent out via Arbor.</a:t>
            </a:r>
            <a:endParaRPr kumimoji="0" lang="en-GB" sz="2000" b="1" i="0" u="none" strike="noStrike" kern="1200" cap="none" spc="0" normalizeH="0" baseline="0" noProof="0" dirty="0">
              <a:ln>
                <a:noFill/>
              </a:ln>
              <a:solidFill>
                <a:srgbClr val="000000"/>
              </a:solidFill>
              <a:effectLst/>
              <a:uLnTx/>
              <a:uFillTx/>
              <a:latin typeface="Arial"/>
              <a:ea typeface="+mn-ea"/>
              <a:cs typeface="Arial"/>
            </a:endParaRPr>
          </a:p>
          <a:p>
            <a:pPr marL="347345" marR="0" lvl="0" indent="-347345"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347345" marR="0" lvl="0" indent="-347345"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This will include :</a:t>
            </a: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a:p>
            <a:pPr marL="347345" marR="0" lvl="0" indent="-347345" algn="l" defTabSz="4572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The spelling patterns they have been investigating in class and words to learn</a:t>
            </a: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a:p>
            <a:pPr marL="347345" marR="0" lvl="0" indent="-347345" algn="l" defTabSz="4572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Maths objectives from the week to discuss and 10 mins of </a:t>
            </a:r>
            <a:r>
              <a:rPr kumimoji="0" lang="en-GB" sz="2000" b="0" i="0" u="none" strike="noStrike" kern="1200" cap="none" spc="0" normalizeH="0" baseline="0" noProof="0" dirty="0" err="1">
                <a:ln>
                  <a:noFill/>
                </a:ln>
                <a:solidFill>
                  <a:srgbClr val="000000"/>
                </a:solidFill>
                <a:effectLst/>
                <a:uLnTx/>
                <a:uFillTx/>
                <a:latin typeface="Arial"/>
                <a:ea typeface="+mn-ea"/>
                <a:cs typeface="+mn-cs"/>
              </a:rPr>
              <a:t>TTRockstars</a:t>
            </a:r>
            <a:r>
              <a:rPr kumimoji="0" lang="en-GB" sz="2000" b="0" i="0" u="none" strike="noStrike" kern="1200" cap="none" spc="0" normalizeH="0" baseline="0" noProof="0" dirty="0">
                <a:ln>
                  <a:noFill/>
                </a:ln>
                <a:solidFill>
                  <a:srgbClr val="000000"/>
                </a:solidFill>
                <a:effectLst/>
                <a:uLnTx/>
                <a:uFillTx/>
                <a:latin typeface="Arial"/>
                <a:ea typeface="+mn-ea"/>
                <a:cs typeface="+mn-cs"/>
              </a:rPr>
              <a:t> at least 3 times a week</a:t>
            </a: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a:p>
            <a:pPr marL="347345" marR="0" lvl="0" indent="-347345" algn="l" defTabSz="4572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General information on what is going on in the week ahead </a:t>
            </a: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a:p>
            <a:pPr marL="347345" marR="0" lvl="0" indent="-347345" algn="l" defTabSz="457200" rtl="0" eaLnBrk="1" fontAlgn="auto" latinLnBrk="0" hangingPunct="1">
              <a:lnSpc>
                <a:spcPct val="100000"/>
              </a:lnSpc>
              <a:spcBef>
                <a:spcPts val="0"/>
              </a:spcBef>
              <a:spcAft>
                <a:spcPts val="0"/>
              </a:spcAft>
              <a:buClrTx/>
              <a:buSzTx/>
              <a:buFont typeface="Arial"/>
              <a:buChar char="•"/>
              <a:tabLst/>
              <a:defRPr/>
            </a:pPr>
            <a:r>
              <a:rPr kumimoji="0" lang="en-GB" sz="2000" b="0" i="0" u="none" strike="noStrike" kern="1200" cap="none" spc="0" normalizeH="0" baseline="0" noProof="0" dirty="0">
                <a:ln>
                  <a:noFill/>
                </a:ln>
                <a:solidFill>
                  <a:srgbClr val="000000"/>
                </a:solidFill>
                <a:effectLst/>
                <a:uLnTx/>
                <a:uFillTx/>
                <a:latin typeface="Arial"/>
                <a:ea typeface="+mn-ea"/>
                <a:cs typeface="Arial"/>
              </a:rPr>
              <a:t>Where possible, additional online links to help children revise their learning will be </a:t>
            </a:r>
            <a:r>
              <a:rPr lang="en-GB" sz="2000" dirty="0">
                <a:solidFill>
                  <a:srgbClr val="000000"/>
                </a:solidFill>
                <a:latin typeface="Arial"/>
                <a:cs typeface="Arial"/>
              </a:rPr>
              <a:t>included.</a:t>
            </a: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a:p>
            <a:pPr marL="347345" marR="0" lvl="0" indent="-347345"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a:ea typeface="+mn-ea"/>
                <a:cs typeface="Arial"/>
              </a:rPr>
              <a:t>We expect and encourage children to read at least 4x a week and record this in their reading records.</a:t>
            </a:r>
            <a:endParaRPr lang="en-GB" sz="2400" dirty="0">
              <a:solidFill>
                <a:srgbClr val="000000"/>
              </a:solidFill>
              <a:latin typeface="Corbel" panose="020B0503020204020204"/>
              <a:cs typeface="Arial"/>
            </a:endParaRPr>
          </a:p>
          <a:p>
            <a:pPr marL="347345" marR="0" lvl="0" indent="-347345"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347345" marR="0" lvl="0" indent="-347345"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a:ea typeface="+mn-ea"/>
                <a:cs typeface="+mn-cs"/>
              </a:rPr>
              <a:t>There will also be mini-topics set for homework each half term.</a:t>
            </a:r>
            <a:endParaRPr kumimoji="0" lang="en-GB" sz="2000" b="0" i="0" u="none" strike="noStrike" kern="1200" cap="none" spc="0" normalizeH="0" baseline="0" noProof="0" dirty="0">
              <a:ln>
                <a:noFill/>
              </a:ln>
              <a:solidFill>
                <a:srgbClr val="000000"/>
              </a:solidFill>
              <a:effectLst/>
              <a:uLnTx/>
              <a:uFillTx/>
              <a:latin typeface="Arial"/>
              <a:ea typeface="+mn-ea"/>
              <a:cs typeface="Arial"/>
            </a:endParaRPr>
          </a:p>
        </p:txBody>
      </p:sp>
      <p:pic>
        <p:nvPicPr>
          <p:cNvPr id="5" name="Picture 4">
            <a:extLst>
              <a:ext uri="{FF2B5EF4-FFF2-40B4-BE49-F238E27FC236}">
                <a16:creationId xmlns:a16="http://schemas.microsoft.com/office/drawing/2014/main" id="{05682D57-8525-588A-2246-C318895A46D5}"/>
              </a:ext>
            </a:extLst>
          </p:cNvPr>
          <p:cNvPicPr>
            <a:picLocks noChangeAspect="1"/>
          </p:cNvPicPr>
          <p:nvPr/>
        </p:nvPicPr>
        <p:blipFill>
          <a:blip r:embed="rId3"/>
          <a:stretch>
            <a:fillRect/>
          </a:stretch>
        </p:blipFill>
        <p:spPr>
          <a:xfrm rot="1352542">
            <a:off x="579443" y="3863040"/>
            <a:ext cx="1491984" cy="2000796"/>
          </a:xfrm>
          <a:prstGeom prst="rect">
            <a:avLst/>
          </a:prstGeom>
        </p:spPr>
      </p:pic>
    </p:spTree>
    <p:extLst>
      <p:ext uri="{BB962C8B-B14F-4D97-AF65-F5344CB8AC3E}">
        <p14:creationId xmlns:p14="http://schemas.microsoft.com/office/powerpoint/2010/main" val="3940654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57132" y="2849577"/>
            <a:ext cx="6068070" cy="1029247"/>
          </a:xfrm>
        </p:spPr>
        <p:txBody>
          <a:bodyPr>
            <a:normAutofit/>
          </a:bodyPr>
          <a:lstStyle/>
          <a:p>
            <a:r>
              <a:rPr lang="en-GB" dirty="0">
                <a:latin typeface="Letter-join Print Plus 1"/>
                <a:cs typeface="Arial"/>
              </a:rPr>
              <a:t>Lunch time </a:t>
            </a: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298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CFB0E-8D93-1CC0-F75C-0C1F9967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D439C1-CF3D-4979-13E9-638F991AFDA3}"/>
              </a:ext>
            </a:extLst>
          </p:cNvPr>
          <p:cNvSpPr>
            <a:spLocks noGrp="1"/>
          </p:cNvSpPr>
          <p:nvPr>
            <p:ph type="title"/>
          </p:nvPr>
        </p:nvSpPr>
        <p:spPr>
          <a:xfrm>
            <a:off x="252919" y="1123837"/>
            <a:ext cx="1322841" cy="4601183"/>
          </a:xfrm>
        </p:spPr>
        <p:txBody>
          <a:bodyPr/>
          <a:lstStyle/>
          <a:p>
            <a:r>
              <a:rPr lang="en-US">
                <a:highlight>
                  <a:srgbClr val="FFFF00"/>
                </a:highlight>
                <a:latin typeface="Letter-join Print Plus 1"/>
              </a:rPr>
              <a:t>Lunchtime offer</a:t>
            </a:r>
          </a:p>
        </p:txBody>
      </p:sp>
      <p:pic>
        <p:nvPicPr>
          <p:cNvPr id="5" name="Picture 4">
            <a:extLst>
              <a:ext uri="{FF2B5EF4-FFF2-40B4-BE49-F238E27FC236}">
                <a16:creationId xmlns:a16="http://schemas.microsoft.com/office/drawing/2014/main" id="{872BEA11-6DC7-500B-FD3F-4E2E98229CDF}"/>
              </a:ext>
            </a:extLst>
          </p:cNvPr>
          <p:cNvPicPr>
            <a:picLocks noChangeAspect="1"/>
          </p:cNvPicPr>
          <p:nvPr/>
        </p:nvPicPr>
        <p:blipFill>
          <a:blip r:embed="rId3"/>
          <a:stretch>
            <a:fillRect/>
          </a:stretch>
        </p:blipFill>
        <p:spPr>
          <a:xfrm>
            <a:off x="2674954" y="-1"/>
            <a:ext cx="9520297" cy="6846795"/>
          </a:xfrm>
          <a:prstGeom prst="rect">
            <a:avLst/>
          </a:prstGeom>
        </p:spPr>
      </p:pic>
    </p:spTree>
    <p:extLst>
      <p:ext uri="{BB962C8B-B14F-4D97-AF65-F5344CB8AC3E}">
        <p14:creationId xmlns:p14="http://schemas.microsoft.com/office/powerpoint/2010/main" val="3971149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183-B5C2-F296-B768-40C55609598E}"/>
              </a:ext>
            </a:extLst>
          </p:cNvPr>
          <p:cNvSpPr>
            <a:spLocks noGrp="1"/>
          </p:cNvSpPr>
          <p:nvPr>
            <p:ph type="title"/>
          </p:nvPr>
        </p:nvSpPr>
        <p:spPr>
          <a:xfrm>
            <a:off x="252919" y="1123837"/>
            <a:ext cx="2947482" cy="1294391"/>
          </a:xfrm>
        </p:spPr>
        <p:txBody>
          <a:bodyPr/>
          <a:lstStyle/>
          <a:p>
            <a:r>
              <a:rPr lang="en-US">
                <a:latin typeface="Letter-join Print Plus 1"/>
              </a:rPr>
              <a:t>Healthy lunch</a:t>
            </a:r>
          </a:p>
        </p:txBody>
      </p:sp>
      <p:pic>
        <p:nvPicPr>
          <p:cNvPr id="3" name="Picture 2" descr="Lunch Box Stock Illustrations – 42,931 Lunch Box Stock Illustrations,  Vectors &amp; Clipart - Dreamstime">
            <a:extLst>
              <a:ext uri="{FF2B5EF4-FFF2-40B4-BE49-F238E27FC236}">
                <a16:creationId xmlns:a16="http://schemas.microsoft.com/office/drawing/2014/main" id="{CBEC304B-E3BE-F8B7-AEEE-65D8C4E3CEAE}"/>
              </a:ext>
            </a:extLst>
          </p:cNvPr>
          <p:cNvPicPr>
            <a:picLocks noChangeAspect="1"/>
          </p:cNvPicPr>
          <p:nvPr/>
        </p:nvPicPr>
        <p:blipFill rotWithShape="1">
          <a:blip r:embed="rId3"/>
          <a:srcRect l="8129" t="8659" r="-189" b="18166"/>
          <a:stretch/>
        </p:blipFill>
        <p:spPr>
          <a:xfrm>
            <a:off x="10409207" y="2909348"/>
            <a:ext cx="1522868" cy="1365030"/>
          </a:xfrm>
          <a:prstGeom prst="rect">
            <a:avLst/>
          </a:prstGeom>
        </p:spPr>
      </p:pic>
      <p:sp>
        <p:nvSpPr>
          <p:cNvPr id="6" name="TextBox 5">
            <a:extLst>
              <a:ext uri="{FF2B5EF4-FFF2-40B4-BE49-F238E27FC236}">
                <a16:creationId xmlns:a16="http://schemas.microsoft.com/office/drawing/2014/main" id="{ECC86D54-B171-3EAA-90E9-3AF9E0540339}"/>
              </a:ext>
            </a:extLst>
          </p:cNvPr>
          <p:cNvSpPr txBox="1"/>
          <p:nvPr/>
        </p:nvSpPr>
        <p:spPr>
          <a:xfrm>
            <a:off x="3564885" y="371730"/>
            <a:ext cx="7763391"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400" u="sng">
              <a:latin typeface="Letter-join Print Plus 1"/>
            </a:endParaRPr>
          </a:p>
          <a:p>
            <a:pPr algn="ctr"/>
            <a:r>
              <a:rPr lang="en-US" sz="2400" b="1" u="sng">
                <a:solidFill>
                  <a:srgbClr val="FF0000"/>
                </a:solidFill>
                <a:latin typeface="Letter-join Print Plus 1"/>
              </a:rPr>
              <a:t>No</a:t>
            </a:r>
          </a:p>
          <a:p>
            <a:pPr marL="342900" indent="-342900" algn="ctr">
              <a:buFont typeface="Arial"/>
              <a:buChar char="•"/>
            </a:pPr>
            <a:r>
              <a:rPr lang="en-US" sz="2400">
                <a:latin typeface="Letter-join Print Plus 1"/>
              </a:rPr>
              <a:t>Fizzy drinks</a:t>
            </a:r>
          </a:p>
          <a:p>
            <a:pPr marL="342900" indent="-342900" algn="ctr">
              <a:buFont typeface="Arial"/>
              <a:buChar char="•"/>
            </a:pPr>
            <a:r>
              <a:rPr lang="en-US" sz="2400">
                <a:latin typeface="Letter-join Print Plus 1"/>
              </a:rPr>
              <a:t>Sweets </a:t>
            </a:r>
          </a:p>
          <a:p>
            <a:pPr marL="342900" indent="-342900" algn="ctr">
              <a:buFont typeface="Arial"/>
              <a:buChar char="•"/>
            </a:pPr>
            <a:r>
              <a:rPr lang="en-US" sz="2400">
                <a:latin typeface="Letter-join Print Plus 1"/>
              </a:rPr>
              <a:t>Chocolate bars </a:t>
            </a:r>
          </a:p>
          <a:p>
            <a:pPr marL="342900" indent="-342900" algn="ctr">
              <a:buFont typeface="Arial"/>
              <a:buChar char="•"/>
            </a:pPr>
            <a:r>
              <a:rPr lang="en-US" sz="2400">
                <a:latin typeface="Letter-join Print Plus 1"/>
              </a:rPr>
              <a:t>Nut products (including peanut butter and Nutella)</a:t>
            </a:r>
          </a:p>
          <a:p>
            <a:pPr marL="342900" indent="-342900" algn="ctr">
              <a:buFont typeface="Arial"/>
              <a:buChar char="•"/>
            </a:pPr>
            <a:r>
              <a:rPr lang="en-US" sz="2400">
                <a:latin typeface="Letter-join Print Plus 1"/>
              </a:rPr>
              <a:t>Hot food or drinks</a:t>
            </a:r>
          </a:p>
        </p:txBody>
      </p:sp>
      <p:pic>
        <p:nvPicPr>
          <p:cNvPr id="5" name="Picture 4" descr="A collage of children in school uniforms&#10;&#10;Description automatically generated">
            <a:extLst>
              <a:ext uri="{FF2B5EF4-FFF2-40B4-BE49-F238E27FC236}">
                <a16:creationId xmlns:a16="http://schemas.microsoft.com/office/drawing/2014/main" id="{031ACECB-8FD0-81ED-0952-D29CD47B075C}"/>
              </a:ext>
            </a:extLst>
          </p:cNvPr>
          <p:cNvPicPr>
            <a:picLocks noChangeAspect="1"/>
          </p:cNvPicPr>
          <p:nvPr/>
        </p:nvPicPr>
        <p:blipFill rotWithShape="1">
          <a:blip r:embed="rId4"/>
          <a:srcRect l="-13" t="49927" r="76220" b="329"/>
          <a:stretch/>
        </p:blipFill>
        <p:spPr>
          <a:xfrm rot="-180000">
            <a:off x="518387" y="2250544"/>
            <a:ext cx="2246724" cy="1796707"/>
          </a:xfrm>
          <a:prstGeom prst="rect">
            <a:avLst/>
          </a:prstGeom>
        </p:spPr>
      </p:pic>
      <p:pic>
        <p:nvPicPr>
          <p:cNvPr id="7" name="Picture 6" descr="A collage of children in school uniforms&#10;&#10;Description automatically generated">
            <a:extLst>
              <a:ext uri="{FF2B5EF4-FFF2-40B4-BE49-F238E27FC236}">
                <a16:creationId xmlns:a16="http://schemas.microsoft.com/office/drawing/2014/main" id="{DFB174A8-BFE9-B1F8-AC88-960F6917621C}"/>
              </a:ext>
            </a:extLst>
          </p:cNvPr>
          <p:cNvPicPr>
            <a:picLocks noChangeAspect="1"/>
          </p:cNvPicPr>
          <p:nvPr/>
        </p:nvPicPr>
        <p:blipFill rotWithShape="1">
          <a:blip r:embed="rId4"/>
          <a:srcRect l="23573" r="49542" b="50478"/>
          <a:stretch/>
        </p:blipFill>
        <p:spPr>
          <a:xfrm>
            <a:off x="869283" y="4539741"/>
            <a:ext cx="2927749" cy="1916407"/>
          </a:xfrm>
          <a:prstGeom prst="rect">
            <a:avLst/>
          </a:prstGeom>
        </p:spPr>
      </p:pic>
      <p:pic>
        <p:nvPicPr>
          <p:cNvPr id="4" name="Picture 3" descr="A white background with black text&#10;&#10;AI-generated content may be incorrect.">
            <a:extLst>
              <a:ext uri="{FF2B5EF4-FFF2-40B4-BE49-F238E27FC236}">
                <a16:creationId xmlns:a16="http://schemas.microsoft.com/office/drawing/2014/main" id="{B565EFD6-B407-7721-3E76-EA2FC4D2A302}"/>
              </a:ext>
            </a:extLst>
          </p:cNvPr>
          <p:cNvPicPr>
            <a:picLocks noChangeAspect="1"/>
          </p:cNvPicPr>
          <p:nvPr/>
        </p:nvPicPr>
        <p:blipFill>
          <a:blip r:embed="rId5"/>
          <a:stretch>
            <a:fillRect/>
          </a:stretch>
        </p:blipFill>
        <p:spPr>
          <a:xfrm>
            <a:off x="3916525" y="3824532"/>
            <a:ext cx="6249295" cy="2213789"/>
          </a:xfrm>
          <a:prstGeom prst="rect">
            <a:avLst/>
          </a:prstGeom>
        </p:spPr>
      </p:pic>
    </p:spTree>
    <p:extLst>
      <p:ext uri="{BB962C8B-B14F-4D97-AF65-F5344CB8AC3E}">
        <p14:creationId xmlns:p14="http://schemas.microsoft.com/office/powerpoint/2010/main" val="116749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558AE-7227-9CEB-3F4C-14550D98282E}"/>
              </a:ext>
            </a:extLst>
          </p:cNvPr>
          <p:cNvSpPr>
            <a:spLocks noGrp="1"/>
          </p:cNvSpPr>
          <p:nvPr>
            <p:ph type="title"/>
          </p:nvPr>
        </p:nvSpPr>
        <p:spPr/>
        <p:txBody>
          <a:bodyPr/>
          <a:lstStyle/>
          <a:p>
            <a:r>
              <a:rPr lang="en-GB">
                <a:latin typeface="Letter-join Print Plus 1"/>
              </a:rPr>
              <a:t>In classrooms</a:t>
            </a:r>
          </a:p>
        </p:txBody>
      </p:sp>
      <p:pic>
        <p:nvPicPr>
          <p:cNvPr id="4" name="Picture 3" descr="Classic Fresh Fruit Bowl">
            <a:extLst>
              <a:ext uri="{FF2B5EF4-FFF2-40B4-BE49-F238E27FC236}">
                <a16:creationId xmlns:a16="http://schemas.microsoft.com/office/drawing/2014/main" id="{8A294709-3D61-8650-DB3F-73A83F066D2A}"/>
              </a:ext>
            </a:extLst>
          </p:cNvPr>
          <p:cNvPicPr>
            <a:picLocks noChangeAspect="1"/>
          </p:cNvPicPr>
          <p:nvPr/>
        </p:nvPicPr>
        <p:blipFill>
          <a:blip r:embed="rId3"/>
          <a:stretch>
            <a:fillRect/>
          </a:stretch>
        </p:blipFill>
        <p:spPr>
          <a:xfrm>
            <a:off x="3839735" y="780004"/>
            <a:ext cx="3430574" cy="2799477"/>
          </a:xfrm>
          <a:prstGeom prst="rect">
            <a:avLst/>
          </a:prstGeom>
        </p:spPr>
      </p:pic>
      <p:sp>
        <p:nvSpPr>
          <p:cNvPr id="8" name="TextBox 7">
            <a:extLst>
              <a:ext uri="{FF2B5EF4-FFF2-40B4-BE49-F238E27FC236}">
                <a16:creationId xmlns:a16="http://schemas.microsoft.com/office/drawing/2014/main" id="{41A93C48-B31D-8B59-A8E3-4C37BEC5CD84}"/>
              </a:ext>
            </a:extLst>
          </p:cNvPr>
          <p:cNvSpPr txBox="1"/>
          <p:nvPr/>
        </p:nvSpPr>
        <p:spPr>
          <a:xfrm>
            <a:off x="7678487" y="1251953"/>
            <a:ext cx="208433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etter-join Print Plus 1"/>
                <a:ea typeface="+mn-ea"/>
                <a:cs typeface="+mn-cs"/>
              </a:rPr>
              <a:t>Daily fruit accessible during morning break</a:t>
            </a:r>
          </a:p>
        </p:txBody>
      </p:sp>
      <p:sp>
        <p:nvSpPr>
          <p:cNvPr id="12" name="TextBox 11">
            <a:extLst>
              <a:ext uri="{FF2B5EF4-FFF2-40B4-BE49-F238E27FC236}">
                <a16:creationId xmlns:a16="http://schemas.microsoft.com/office/drawing/2014/main" id="{4F810FB6-632E-9BCC-F0CA-E0325073D203}"/>
              </a:ext>
            </a:extLst>
          </p:cNvPr>
          <p:cNvSpPr txBox="1"/>
          <p:nvPr/>
        </p:nvSpPr>
        <p:spPr>
          <a:xfrm>
            <a:off x="7949433" y="3490018"/>
            <a:ext cx="208433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etter-join Print Plus 1"/>
                <a:ea typeface="+mn-ea"/>
                <a:cs typeface="+mn-cs"/>
              </a:rPr>
              <a:t>Access to fresh cold water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Letter-join Print Plus 1"/>
                <a:ea typeface="+mn-ea"/>
                <a:cs typeface="+mn-cs"/>
              </a:rPr>
              <a:t>(water bottles needed in class)</a:t>
            </a:r>
          </a:p>
        </p:txBody>
      </p:sp>
      <p:pic>
        <p:nvPicPr>
          <p:cNvPr id="3" name="Picture 2" descr="A pink can with silver text&#10;&#10;AI-generated content may be incorrect.">
            <a:extLst>
              <a:ext uri="{FF2B5EF4-FFF2-40B4-BE49-F238E27FC236}">
                <a16:creationId xmlns:a16="http://schemas.microsoft.com/office/drawing/2014/main" id="{250247CF-1348-D080-394F-E7D713497D8E}"/>
              </a:ext>
            </a:extLst>
          </p:cNvPr>
          <p:cNvPicPr>
            <a:picLocks noChangeAspect="1"/>
          </p:cNvPicPr>
          <p:nvPr/>
        </p:nvPicPr>
        <p:blipFill>
          <a:blip r:embed="rId4"/>
          <a:stretch>
            <a:fillRect/>
          </a:stretch>
        </p:blipFill>
        <p:spPr>
          <a:xfrm>
            <a:off x="10507663" y="2912609"/>
            <a:ext cx="1017360" cy="3093810"/>
          </a:xfrm>
          <a:prstGeom prst="rect">
            <a:avLst/>
          </a:prstGeom>
        </p:spPr>
      </p:pic>
    </p:spTree>
    <p:extLst>
      <p:ext uri="{BB962C8B-B14F-4D97-AF65-F5344CB8AC3E}">
        <p14:creationId xmlns:p14="http://schemas.microsoft.com/office/powerpoint/2010/main" val="2318176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F117DBE-EC92-424C-8AC2-5FD2B03C6939}"/>
              </a:ext>
            </a:extLst>
          </p:cNvPr>
          <p:cNvSpPr>
            <a:spLocks noGrp="1"/>
          </p:cNvSpPr>
          <p:nvPr>
            <p:ph type="title"/>
          </p:nvPr>
        </p:nvSpPr>
        <p:spPr>
          <a:xfrm>
            <a:off x="4285169" y="2004"/>
            <a:ext cx="7117315" cy="1711933"/>
          </a:xfrm>
          <a:ln>
            <a:solidFill>
              <a:srgbClr val="00B0F0"/>
            </a:solidFill>
          </a:ln>
        </p:spPr>
        <p:txBody>
          <a:bodyPr>
            <a:normAutofit/>
          </a:bodyPr>
          <a:lstStyle/>
          <a:p>
            <a:r>
              <a:rPr lang="en-GB" altLang="en-US" sz="4800" b="1">
                <a:solidFill>
                  <a:srgbClr val="0070C0"/>
                </a:solidFill>
              </a:rPr>
              <a:t>Break time arrangements</a:t>
            </a:r>
          </a:p>
        </p:txBody>
      </p:sp>
      <p:graphicFrame>
        <p:nvGraphicFramePr>
          <p:cNvPr id="4" name="Content Placeholder 3">
            <a:extLst>
              <a:ext uri="{FF2B5EF4-FFF2-40B4-BE49-F238E27FC236}">
                <a16:creationId xmlns:a16="http://schemas.microsoft.com/office/drawing/2014/main" id="{9E8D3545-E992-451F-B981-5C9FA1FD4F26}"/>
              </a:ext>
            </a:extLst>
          </p:cNvPr>
          <p:cNvGraphicFramePr>
            <a:graphicFrameLocks noGrp="1"/>
          </p:cNvGraphicFramePr>
          <p:nvPr>
            <p:ph idx="1"/>
            <p:extLst>
              <p:ext uri="{D42A27DB-BD31-4B8C-83A1-F6EECF244321}">
                <p14:modId xmlns:p14="http://schemas.microsoft.com/office/powerpoint/2010/main" val="3184349317"/>
              </p:ext>
            </p:extLst>
          </p:nvPr>
        </p:nvGraphicFramePr>
        <p:xfrm>
          <a:off x="1875366" y="1547283"/>
          <a:ext cx="8547102" cy="1271307"/>
        </p:xfrm>
        <a:graphic>
          <a:graphicData uri="http://schemas.openxmlformats.org/drawingml/2006/table">
            <a:tbl>
              <a:tblPr firstRow="1" bandRow="1">
                <a:tableStyleId>{5C22544A-7EE6-4342-B048-85BDC9FD1C3A}</a:tableStyleId>
              </a:tblPr>
              <a:tblGrid>
                <a:gridCol w="4273551">
                  <a:extLst>
                    <a:ext uri="{9D8B030D-6E8A-4147-A177-3AD203B41FA5}">
                      <a16:colId xmlns:a16="http://schemas.microsoft.com/office/drawing/2014/main" val="50596971"/>
                    </a:ext>
                  </a:extLst>
                </a:gridCol>
                <a:gridCol w="4273551">
                  <a:extLst>
                    <a:ext uri="{9D8B030D-6E8A-4147-A177-3AD203B41FA5}">
                      <a16:colId xmlns:a16="http://schemas.microsoft.com/office/drawing/2014/main" val="635129541"/>
                    </a:ext>
                  </a:extLst>
                </a:gridCol>
              </a:tblGrid>
              <a:tr h="364316">
                <a:tc>
                  <a:txBody>
                    <a:bodyPr/>
                    <a:lstStyle/>
                    <a:p>
                      <a:r>
                        <a:rPr lang="en-GB" sz="1800"/>
                        <a:t>Year group</a:t>
                      </a:r>
                    </a:p>
                  </a:txBody>
                  <a:tcPr marT="45700" marB="45700"/>
                </a:tc>
                <a:tc>
                  <a:txBody>
                    <a:bodyPr/>
                    <a:lstStyle/>
                    <a:p>
                      <a:r>
                        <a:rPr lang="en-GB" sz="1800"/>
                        <a:t>Break time</a:t>
                      </a:r>
                    </a:p>
                  </a:txBody>
                  <a:tcPr marT="45700" marB="45700"/>
                </a:tc>
                <a:extLst>
                  <a:ext uri="{0D108BD9-81ED-4DB2-BD59-A6C34878D82A}">
                    <a16:rowId xmlns:a16="http://schemas.microsoft.com/office/drawing/2014/main" val="1198335962"/>
                  </a:ext>
                </a:extLst>
              </a:tr>
              <a:tr h="905587">
                <a:tc>
                  <a:txBody>
                    <a:bodyPr/>
                    <a:lstStyle/>
                    <a:p>
                      <a:r>
                        <a:rPr lang="en-GB" sz="1800" dirty="0"/>
                        <a:t>Year 5</a:t>
                      </a:r>
                    </a:p>
                  </a:txBody>
                  <a:tcPr marT="45700" marB="45700"/>
                </a:tc>
                <a:tc>
                  <a:txBody>
                    <a:bodyPr/>
                    <a:lstStyle/>
                    <a:p>
                      <a:r>
                        <a:rPr lang="en-GB" sz="1800" dirty="0"/>
                        <a:t>11.00 - 11.30</a:t>
                      </a:r>
                    </a:p>
                  </a:txBody>
                  <a:tcPr marT="45700" marB="45700"/>
                </a:tc>
                <a:extLst>
                  <a:ext uri="{0D108BD9-81ED-4DB2-BD59-A6C34878D82A}">
                    <a16:rowId xmlns:a16="http://schemas.microsoft.com/office/drawing/2014/main" val="1450056104"/>
                  </a:ext>
                </a:extLst>
              </a:tr>
            </a:tbl>
          </a:graphicData>
        </a:graphic>
      </p:graphicFrame>
      <p:sp>
        <p:nvSpPr>
          <p:cNvPr id="2" name="Slide Number Placeholder 1">
            <a:extLst>
              <a:ext uri="{FF2B5EF4-FFF2-40B4-BE49-F238E27FC236}">
                <a16:creationId xmlns:a16="http://schemas.microsoft.com/office/drawing/2014/main" id="{CEABDF0B-800E-412E-AE6F-E6FAE6C26CFC}"/>
              </a:ext>
            </a:extLst>
          </p:cNvPr>
          <p:cNvSpPr>
            <a:spLocks noGrp="1"/>
          </p:cNvSpPr>
          <p:nvPr>
            <p:ph type="sldNum" sz="quarter" idx="12"/>
          </p:nvPr>
        </p:nvSpPr>
        <p:spPr/>
        <p:txBody>
          <a:bodyPr/>
          <a:lstStyle/>
          <a:p>
            <a:fld id="{EBCE2613-033D-47F1-A243-D291F8A50A3E}" type="slidenum">
              <a:rPr lang="en-GB" altLang="en-US"/>
              <a:pPr/>
              <a:t>19</a:t>
            </a:fld>
            <a:endParaRPr lang="en-GB"/>
          </a:p>
        </p:txBody>
      </p:sp>
      <p:pic>
        <p:nvPicPr>
          <p:cNvPr id="3" name="Picture 2"/>
          <p:cNvPicPr>
            <a:picLocks noChangeAspect="1"/>
          </p:cNvPicPr>
          <p:nvPr/>
        </p:nvPicPr>
        <p:blipFill>
          <a:blip r:embed="rId2"/>
          <a:stretch>
            <a:fillRect/>
          </a:stretch>
        </p:blipFill>
        <p:spPr>
          <a:xfrm>
            <a:off x="4285610" y="2830102"/>
            <a:ext cx="6943946" cy="117663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516723406"/>
              </p:ext>
            </p:extLst>
          </p:nvPr>
        </p:nvGraphicFramePr>
        <p:xfrm>
          <a:off x="2045208" y="3803184"/>
          <a:ext cx="8165592" cy="1291336"/>
        </p:xfrm>
        <a:graphic>
          <a:graphicData uri="http://schemas.openxmlformats.org/drawingml/2006/table">
            <a:tbl>
              <a:tblPr firstRow="1" bandRow="1">
                <a:tableStyleId>{5C22544A-7EE6-4342-B048-85BDC9FD1C3A}</a:tableStyleId>
              </a:tblPr>
              <a:tblGrid>
                <a:gridCol w="2041398">
                  <a:extLst>
                    <a:ext uri="{9D8B030D-6E8A-4147-A177-3AD203B41FA5}">
                      <a16:colId xmlns:a16="http://schemas.microsoft.com/office/drawing/2014/main" val="1865705625"/>
                    </a:ext>
                  </a:extLst>
                </a:gridCol>
                <a:gridCol w="2041398">
                  <a:extLst>
                    <a:ext uri="{9D8B030D-6E8A-4147-A177-3AD203B41FA5}">
                      <a16:colId xmlns:a16="http://schemas.microsoft.com/office/drawing/2014/main" val="3783554534"/>
                    </a:ext>
                  </a:extLst>
                </a:gridCol>
                <a:gridCol w="2041398">
                  <a:extLst>
                    <a:ext uri="{9D8B030D-6E8A-4147-A177-3AD203B41FA5}">
                      <a16:colId xmlns:a16="http://schemas.microsoft.com/office/drawing/2014/main" val="1656575147"/>
                    </a:ext>
                  </a:extLst>
                </a:gridCol>
                <a:gridCol w="2041398">
                  <a:extLst>
                    <a:ext uri="{9D8B030D-6E8A-4147-A177-3AD203B41FA5}">
                      <a16:colId xmlns:a16="http://schemas.microsoft.com/office/drawing/2014/main" val="2752237405"/>
                    </a:ext>
                  </a:extLst>
                </a:gridCol>
              </a:tblGrid>
              <a:tr h="476800">
                <a:tc>
                  <a:txBody>
                    <a:bodyPr/>
                    <a:lstStyle/>
                    <a:p>
                      <a:r>
                        <a:rPr lang="en-GB"/>
                        <a:t>Year Group</a:t>
                      </a:r>
                    </a:p>
                  </a:txBody>
                  <a:tcPr/>
                </a:tc>
                <a:tc>
                  <a:txBody>
                    <a:bodyPr/>
                    <a:lstStyle/>
                    <a:p>
                      <a:r>
                        <a:rPr lang="en-GB"/>
                        <a:t>Lunch</a:t>
                      </a:r>
                      <a:r>
                        <a:rPr lang="en-GB" baseline="0"/>
                        <a:t> break time</a:t>
                      </a:r>
                      <a:endParaRPr lang="en-GB"/>
                    </a:p>
                  </a:txBody>
                  <a:tcPr/>
                </a:tc>
                <a:tc>
                  <a:txBody>
                    <a:bodyPr/>
                    <a:lstStyle/>
                    <a:p>
                      <a:pPr lvl="0">
                        <a:buNone/>
                      </a:pPr>
                      <a:r>
                        <a:rPr lang="en-GB" baseline="0"/>
                        <a:t>Playing time</a:t>
                      </a:r>
                    </a:p>
                  </a:txBody>
                  <a:tcPr/>
                </a:tc>
                <a:tc>
                  <a:txBody>
                    <a:bodyPr/>
                    <a:lstStyle/>
                    <a:p>
                      <a:r>
                        <a:rPr lang="en-GB"/>
                        <a:t>Eating time</a:t>
                      </a:r>
                    </a:p>
                  </a:txBody>
                  <a:tcPr/>
                </a:tc>
                <a:extLst>
                  <a:ext uri="{0D108BD9-81ED-4DB2-BD59-A6C34878D82A}">
                    <a16:rowId xmlns:a16="http://schemas.microsoft.com/office/drawing/2014/main" val="938472859"/>
                  </a:ext>
                </a:extLst>
              </a:tr>
              <a:tr h="814536">
                <a:tc>
                  <a:txBody>
                    <a:bodyPr/>
                    <a:lstStyle/>
                    <a:p>
                      <a:r>
                        <a:rPr lang="en-GB" dirty="0"/>
                        <a:t>Year 5</a:t>
                      </a:r>
                    </a:p>
                  </a:txBody>
                  <a:tcPr/>
                </a:tc>
                <a:tc>
                  <a:txBody>
                    <a:bodyPr/>
                    <a:lstStyle/>
                    <a:p>
                      <a:r>
                        <a:rPr lang="en-GB" dirty="0"/>
                        <a:t>12.45 – 13.30</a:t>
                      </a:r>
                    </a:p>
                  </a:txBody>
                  <a:tcPr/>
                </a:tc>
                <a:tc>
                  <a:txBody>
                    <a:bodyPr/>
                    <a:lstStyle/>
                    <a:p>
                      <a:pPr lvl="0">
                        <a:buNone/>
                      </a:pPr>
                      <a:r>
                        <a:rPr lang="en-GB" dirty="0"/>
                        <a:t>12.45 – 1.10</a:t>
                      </a:r>
                    </a:p>
                  </a:txBody>
                  <a:tcPr/>
                </a:tc>
                <a:tc>
                  <a:txBody>
                    <a:bodyPr/>
                    <a:lstStyle/>
                    <a:p>
                      <a:r>
                        <a:rPr lang="en-GB" dirty="0"/>
                        <a:t>1.10 – 1.30</a:t>
                      </a:r>
                    </a:p>
                  </a:txBody>
                  <a:tcPr/>
                </a:tc>
                <a:extLst>
                  <a:ext uri="{0D108BD9-81ED-4DB2-BD59-A6C34878D82A}">
                    <a16:rowId xmlns:a16="http://schemas.microsoft.com/office/drawing/2014/main" val="769691021"/>
                  </a:ext>
                </a:extLst>
              </a:tr>
            </a:tbl>
          </a:graphicData>
        </a:graphic>
      </p:graphicFrame>
      <p:pic>
        <p:nvPicPr>
          <p:cNvPr id="6" name="Picture 5"/>
          <p:cNvPicPr>
            <a:picLocks noChangeAspect="1"/>
          </p:cNvPicPr>
          <p:nvPr/>
        </p:nvPicPr>
        <p:blipFill>
          <a:blip r:embed="rId3"/>
          <a:stretch>
            <a:fillRect/>
          </a:stretch>
        </p:blipFill>
        <p:spPr>
          <a:xfrm>
            <a:off x="9302209" y="5118089"/>
            <a:ext cx="2328874" cy="16033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7706"/>
    </mc:Choice>
    <mc:Fallback xmlns="">
      <p:transition spd="slow" advTm="47706"/>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CBBDD0-4420-4A50-96AB-392F9B97CF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1" name="Rectangle 10">
            <a:extLst>
              <a:ext uri="{FF2B5EF4-FFF2-40B4-BE49-F238E27FC236}">
                <a16:creationId xmlns:a16="http://schemas.microsoft.com/office/drawing/2014/main" id="{465BA403-54B9-4A0B-BC79-028C495C03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7"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158966" y="1464880"/>
            <a:ext cx="6068070" cy="2740152"/>
          </a:xfrm>
        </p:spPr>
        <p:txBody>
          <a:bodyPr>
            <a:normAutofit/>
          </a:bodyPr>
          <a:lstStyle/>
          <a:p>
            <a:pPr>
              <a:lnSpc>
                <a:spcPct val="150000"/>
              </a:lnSpc>
            </a:pPr>
            <a:r>
              <a:rPr lang="en-GB" sz="6600">
                <a:latin typeface="Letter-join Print Plus 1"/>
                <a:cs typeface="Arial"/>
              </a:rPr>
              <a:t>Uniform</a:t>
            </a:r>
            <a:endParaRPr lang="en-GB">
              <a:latin typeface="Letter-join Print Plus 1"/>
              <a:cs typeface="Arial" panose="020B0604020202020204" pitchFamily="34" charset="0"/>
            </a:endParaRPr>
          </a:p>
        </p:txBody>
      </p:sp>
      <p:sp>
        <p:nvSpPr>
          <p:cNvPr id="13" name="Rectangle 12">
            <a:extLst>
              <a:ext uri="{FF2B5EF4-FFF2-40B4-BE49-F238E27FC236}">
                <a16:creationId xmlns:a16="http://schemas.microsoft.com/office/drawing/2014/main" id="{DC8C6883-513A-4FE8-8B55-7AA2A13A9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03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43E3B-4064-4FE1-95B8-7B2D2489D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7D1D48-BD5A-AAA2-B0D3-A49E2758126F}"/>
              </a:ext>
            </a:extLst>
          </p:cNvPr>
          <p:cNvSpPr>
            <a:spLocks noGrp="1"/>
          </p:cNvSpPr>
          <p:nvPr>
            <p:ph type="title"/>
          </p:nvPr>
        </p:nvSpPr>
        <p:spPr/>
        <p:txBody>
          <a:bodyPr/>
          <a:lstStyle/>
          <a:p>
            <a:r>
              <a:rPr lang="en-US" dirty="0">
                <a:latin typeface="Letter-join Print Plus 1"/>
              </a:rPr>
              <a:t>Uniform</a:t>
            </a:r>
          </a:p>
        </p:txBody>
      </p:sp>
      <p:graphicFrame>
        <p:nvGraphicFramePr>
          <p:cNvPr id="7" name="Rectangle 3">
            <a:extLst>
              <a:ext uri="{FF2B5EF4-FFF2-40B4-BE49-F238E27FC236}">
                <a16:creationId xmlns:a16="http://schemas.microsoft.com/office/drawing/2014/main" id="{949DA584-9B97-7A66-5DB0-FAE1C0A6615E}"/>
              </a:ext>
            </a:extLst>
          </p:cNvPr>
          <p:cNvGraphicFramePr/>
          <p:nvPr>
            <p:extLst>
              <p:ext uri="{D42A27DB-BD31-4B8C-83A1-F6EECF244321}">
                <p14:modId xmlns:p14="http://schemas.microsoft.com/office/powerpoint/2010/main" val="2290679585"/>
              </p:ext>
            </p:extLst>
          </p:nvPr>
        </p:nvGraphicFramePr>
        <p:xfrm>
          <a:off x="3512373" y="1008529"/>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7400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a sweater&#10;&#10;Description automatically generated">
            <a:extLst>
              <a:ext uri="{FF2B5EF4-FFF2-40B4-BE49-F238E27FC236}">
                <a16:creationId xmlns:a16="http://schemas.microsoft.com/office/drawing/2014/main" id="{31BC9688-2FBA-B3F6-1144-6C5D395D987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l="57481" t="7427" r="2134" b="2652"/>
          <a:stretch/>
        </p:blipFill>
        <p:spPr>
          <a:xfrm>
            <a:off x="156336" y="3480668"/>
            <a:ext cx="1965817" cy="2192469"/>
          </a:xfrm>
          <a:prstGeom prst="rect">
            <a:avLst/>
          </a:prstGeom>
        </p:spPr>
      </p:pic>
      <p:pic>
        <p:nvPicPr>
          <p:cNvPr id="3" name="Picture 2" descr="A collage of black sweaters&#10;&#10;Description automatically generated">
            <a:extLst>
              <a:ext uri="{FF2B5EF4-FFF2-40B4-BE49-F238E27FC236}">
                <a16:creationId xmlns:a16="http://schemas.microsoft.com/office/drawing/2014/main" id="{1145DD0A-E30F-BFFB-3A2C-5BD4CB71911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5139" t="7417" r="49192" b="3069"/>
          <a:stretch/>
        </p:blipFill>
        <p:spPr>
          <a:xfrm>
            <a:off x="158013" y="250635"/>
            <a:ext cx="2323129" cy="2637012"/>
          </a:xfrm>
          <a:prstGeom prst="rect">
            <a:avLst/>
          </a:prstGeom>
        </p:spPr>
      </p:pic>
      <p:sp>
        <p:nvSpPr>
          <p:cNvPr id="4" name="TextBox 3">
            <a:extLst>
              <a:ext uri="{FF2B5EF4-FFF2-40B4-BE49-F238E27FC236}">
                <a16:creationId xmlns:a16="http://schemas.microsoft.com/office/drawing/2014/main" id="{FA243EC9-1CAF-2E80-9A3C-D2E77DAF69DF}"/>
              </a:ext>
            </a:extLst>
          </p:cNvPr>
          <p:cNvSpPr txBox="1"/>
          <p:nvPr/>
        </p:nvSpPr>
        <p:spPr>
          <a:xfrm>
            <a:off x="161379" y="5765589"/>
            <a:ext cx="928286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ea typeface="+mn-lt"/>
                <a:cs typeface="+mn-lt"/>
                <a:hlinkClick r:id="rId7"/>
              </a:rPr>
              <a:t>https://www.smartyschoolwear.co.uk/find-your-club-school-c1/fairlands-primary-school-c502</a:t>
            </a:r>
            <a:endParaRPr lang="en-US"/>
          </a:p>
        </p:txBody>
      </p:sp>
      <p:pic>
        <p:nvPicPr>
          <p:cNvPr id="5" name="Picture 4" descr="A child wearing a white shirt and blue shorts&#10;&#10;Description automatically generated">
            <a:extLst>
              <a:ext uri="{FF2B5EF4-FFF2-40B4-BE49-F238E27FC236}">
                <a16:creationId xmlns:a16="http://schemas.microsoft.com/office/drawing/2014/main" id="{CD35D32D-1604-28F7-24EF-F4C4489F59F5}"/>
              </a:ext>
            </a:extLst>
          </p:cNvPr>
          <p:cNvPicPr>
            <a:picLocks noChangeAspect="1"/>
          </p:cNvPicPr>
          <p:nvPr/>
        </p:nvPicPr>
        <p:blipFill>
          <a:blip r:embed="rId8"/>
          <a:stretch>
            <a:fillRect/>
          </a:stretch>
        </p:blipFill>
        <p:spPr>
          <a:xfrm>
            <a:off x="4172369" y="252062"/>
            <a:ext cx="1919498" cy="3831248"/>
          </a:xfrm>
          <a:prstGeom prst="rect">
            <a:avLst/>
          </a:prstGeom>
        </p:spPr>
      </p:pic>
      <p:pic>
        <p:nvPicPr>
          <p:cNvPr id="6" name="Picture 5" descr="Kids' Warm Brushed Jersey Jogging Bottoms - Navy DOMYOS | Decathlon">
            <a:extLst>
              <a:ext uri="{FF2B5EF4-FFF2-40B4-BE49-F238E27FC236}">
                <a16:creationId xmlns:a16="http://schemas.microsoft.com/office/drawing/2014/main" id="{E8D320C8-81B4-7869-C63B-073BC9A818D5}"/>
              </a:ext>
            </a:extLst>
          </p:cNvPr>
          <p:cNvPicPr>
            <a:picLocks noChangeAspect="1"/>
          </p:cNvPicPr>
          <p:nvPr/>
        </p:nvPicPr>
        <p:blipFill rotWithShape="1">
          <a:blip r:embed="rId9"/>
          <a:srcRect l="38743" r="24607" b="1230"/>
          <a:stretch/>
        </p:blipFill>
        <p:spPr>
          <a:xfrm>
            <a:off x="2472148" y="245853"/>
            <a:ext cx="1652347" cy="4327916"/>
          </a:xfrm>
          <a:prstGeom prst="rect">
            <a:avLst/>
          </a:prstGeom>
        </p:spPr>
      </p:pic>
      <p:sp>
        <p:nvSpPr>
          <p:cNvPr id="9" name="TextBox 8">
            <a:extLst>
              <a:ext uri="{FF2B5EF4-FFF2-40B4-BE49-F238E27FC236}">
                <a16:creationId xmlns:a16="http://schemas.microsoft.com/office/drawing/2014/main" id="{C66C9671-4253-2B5B-859E-945FA7DAAC20}"/>
              </a:ext>
            </a:extLst>
          </p:cNvPr>
          <p:cNvSpPr txBox="1"/>
          <p:nvPr/>
        </p:nvSpPr>
        <p:spPr>
          <a:xfrm>
            <a:off x="6438901" y="342900"/>
            <a:ext cx="3801533"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7472" indent="-347472">
              <a:buFont typeface=""/>
              <a:buChar char="•"/>
            </a:pPr>
            <a:r>
              <a:rPr lang="en-GB" sz="2000">
                <a:latin typeface="Arial"/>
              </a:rPr>
              <a:t>Grey trousers / dresses / skirts / tailored shorts</a:t>
            </a:r>
          </a:p>
          <a:p>
            <a:pPr marL="347472" indent="-347472"/>
            <a:endParaRPr lang="en-GB"/>
          </a:p>
          <a:p>
            <a:pPr marL="347472" indent="-347472">
              <a:buFont typeface=""/>
              <a:buChar char="•"/>
            </a:pPr>
            <a:r>
              <a:rPr lang="en-GB" sz="2000">
                <a:latin typeface="Arial"/>
              </a:rPr>
              <a:t>White polo shirts / shirts / blouses</a:t>
            </a:r>
          </a:p>
          <a:p>
            <a:pPr marL="347472" indent="-347472"/>
            <a:endParaRPr lang="en-GB"/>
          </a:p>
          <a:p>
            <a:pPr marL="347472" indent="-347472">
              <a:buFont typeface=""/>
              <a:buChar char="•"/>
            </a:pPr>
            <a:r>
              <a:rPr lang="en-GB" sz="2000">
                <a:latin typeface="Arial"/>
              </a:rPr>
              <a:t>Navy blue sweatshirt / cardigan</a:t>
            </a:r>
          </a:p>
          <a:p>
            <a:pPr marL="347472" indent="-347472"/>
            <a:endParaRPr lang="en-GB"/>
          </a:p>
          <a:p>
            <a:pPr marL="347472" indent="-347472">
              <a:buFont typeface=""/>
              <a:buChar char="•"/>
            </a:pPr>
            <a:r>
              <a:rPr lang="en-GB" sz="2000">
                <a:latin typeface="Arial"/>
              </a:rPr>
              <a:t>Blue gingham summer dresses</a:t>
            </a:r>
          </a:p>
          <a:p>
            <a:pPr marL="347472" indent="-347472"/>
            <a:endParaRPr lang="en-GB"/>
          </a:p>
          <a:p>
            <a:pPr marL="347472" indent="-347472">
              <a:buFont typeface=""/>
              <a:buChar char="•"/>
            </a:pPr>
            <a:r>
              <a:rPr lang="en-GB" sz="2000">
                <a:latin typeface="Arial"/>
              </a:rPr>
              <a:t>PLAIN black shoes or trainers</a:t>
            </a:r>
          </a:p>
          <a:p>
            <a:pPr marL="347472" indent="-347472"/>
            <a:endParaRPr lang="en-GB"/>
          </a:p>
          <a:p>
            <a:pPr marL="347472" indent="-347472">
              <a:buFont typeface=""/>
              <a:buChar char="•"/>
            </a:pPr>
            <a:r>
              <a:rPr lang="en-GB" sz="2000">
                <a:latin typeface="Arial"/>
                <a:cs typeface="Arial"/>
              </a:rPr>
              <a:t>NO HOODIES!</a:t>
            </a:r>
          </a:p>
        </p:txBody>
      </p:sp>
      <p:sp>
        <p:nvSpPr>
          <p:cNvPr id="10" name="TextBox 9">
            <a:extLst>
              <a:ext uri="{FF2B5EF4-FFF2-40B4-BE49-F238E27FC236}">
                <a16:creationId xmlns:a16="http://schemas.microsoft.com/office/drawing/2014/main" id="{73291883-32E9-199B-D109-6913115FF386}"/>
              </a:ext>
            </a:extLst>
          </p:cNvPr>
          <p:cNvSpPr txBox="1"/>
          <p:nvPr/>
        </p:nvSpPr>
        <p:spPr>
          <a:xfrm>
            <a:off x="9984316" y="469900"/>
            <a:ext cx="1896534"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u="sng">
                <a:latin typeface="Arial"/>
                <a:cs typeface="Arial"/>
              </a:rPr>
              <a:t>Please ensure</a:t>
            </a:r>
          </a:p>
          <a:p>
            <a:endParaRPr lang="en-US" sz="2400" u="sng">
              <a:latin typeface="Arial"/>
              <a:cs typeface="Arial"/>
            </a:endParaRPr>
          </a:p>
          <a:p>
            <a:pPr marL="342900" indent="-342900">
              <a:buFont typeface="Arial"/>
              <a:buChar char="•"/>
            </a:pPr>
            <a:r>
              <a:rPr lang="en-US" sz="2400">
                <a:latin typeface="Arial"/>
                <a:cs typeface="Arial"/>
              </a:rPr>
              <a:t>Long hair should be tied back at all times</a:t>
            </a:r>
          </a:p>
          <a:p>
            <a:pPr marL="342900" indent="-342900">
              <a:buFont typeface="Arial"/>
              <a:buChar char="•"/>
            </a:pPr>
            <a:endParaRPr lang="en-US" sz="2400">
              <a:latin typeface="Arial"/>
              <a:cs typeface="Arial"/>
            </a:endParaRPr>
          </a:p>
          <a:p>
            <a:pPr marL="342900" indent="-342900">
              <a:buFont typeface="Arial"/>
              <a:buChar char="•"/>
            </a:pPr>
            <a:r>
              <a:rPr lang="en-US" sz="2400">
                <a:latin typeface="Arial"/>
                <a:cs typeface="Arial"/>
              </a:rPr>
              <a:t>PE kits in school!!!</a:t>
            </a:r>
          </a:p>
        </p:txBody>
      </p:sp>
    </p:spTree>
    <p:extLst>
      <p:ext uri="{BB962C8B-B14F-4D97-AF65-F5344CB8AC3E}">
        <p14:creationId xmlns:p14="http://schemas.microsoft.com/office/powerpoint/2010/main" val="705648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78A8514-3A3A-E431-8823-08CA12FAAA4C}"/>
              </a:ext>
            </a:extLst>
          </p:cNvPr>
          <p:cNvSpPr>
            <a:spLocks noGrp="1"/>
          </p:cNvSpPr>
          <p:nvPr>
            <p:ph type="title"/>
          </p:nvPr>
        </p:nvSpPr>
        <p:spPr>
          <a:xfrm>
            <a:off x="109146" y="1123837"/>
            <a:ext cx="3235028" cy="4601183"/>
          </a:xfrm>
        </p:spPr>
        <p:txBody>
          <a:bodyPr>
            <a:normAutofit/>
          </a:bodyPr>
          <a:lstStyle/>
          <a:p>
            <a:r>
              <a:rPr lang="en-GB" sz="4400" dirty="0">
                <a:latin typeface="Letter-join Print Plus 1"/>
              </a:rPr>
              <a:t>Please remember...</a:t>
            </a:r>
            <a:br>
              <a:rPr lang="en-GB" sz="4400" dirty="0">
                <a:latin typeface="Letter-join Print Plus 1"/>
              </a:rPr>
            </a:br>
            <a:br>
              <a:rPr lang="en-GB" sz="4400" dirty="0">
                <a:latin typeface="Letter-join Print Plus 1"/>
              </a:rPr>
            </a:br>
            <a:r>
              <a:rPr lang="en-GB" sz="4400" dirty="0">
                <a:latin typeface="Letter-join Print Plus 1"/>
              </a:rPr>
              <a:t>Always name your child's</a:t>
            </a:r>
            <a:br>
              <a:rPr lang="en-GB" sz="4400" dirty="0">
                <a:latin typeface="Letter-join Print Plus 1"/>
              </a:rPr>
            </a:br>
            <a:r>
              <a:rPr lang="en-GB" sz="4400" dirty="0">
                <a:latin typeface="Letter-join Print Plus 1"/>
              </a:rPr>
              <a:t>property.</a:t>
            </a:r>
          </a:p>
        </p:txBody>
      </p:sp>
      <p:pic>
        <p:nvPicPr>
          <p:cNvPr id="8" name="Picture 7" descr="Girls Velcro Strap School Shoes">
            <a:extLst>
              <a:ext uri="{FF2B5EF4-FFF2-40B4-BE49-F238E27FC236}">
                <a16:creationId xmlns:a16="http://schemas.microsoft.com/office/drawing/2014/main" id="{48D82030-1DA8-90D6-6029-A56FCE2CC0B7}"/>
              </a:ext>
            </a:extLst>
          </p:cNvPr>
          <p:cNvPicPr>
            <a:picLocks noChangeAspect="1"/>
          </p:cNvPicPr>
          <p:nvPr/>
        </p:nvPicPr>
        <p:blipFill>
          <a:blip r:embed="rId3"/>
          <a:stretch>
            <a:fillRect/>
          </a:stretch>
        </p:blipFill>
        <p:spPr>
          <a:xfrm>
            <a:off x="8935035" y="1122794"/>
            <a:ext cx="2507876" cy="1415784"/>
          </a:xfrm>
          <a:prstGeom prst="rect">
            <a:avLst/>
          </a:prstGeom>
        </p:spPr>
      </p:pic>
      <p:pic>
        <p:nvPicPr>
          <p:cNvPr id="9" name="Picture 8" descr="Dark Blue Recycled Drawstring Bag">
            <a:extLst>
              <a:ext uri="{FF2B5EF4-FFF2-40B4-BE49-F238E27FC236}">
                <a16:creationId xmlns:a16="http://schemas.microsoft.com/office/drawing/2014/main" id="{D44C197D-8980-3E71-F7D7-D85EAF81DCCA}"/>
              </a:ext>
            </a:extLst>
          </p:cNvPr>
          <p:cNvPicPr>
            <a:picLocks noChangeAspect="1"/>
          </p:cNvPicPr>
          <p:nvPr/>
        </p:nvPicPr>
        <p:blipFill>
          <a:blip r:embed="rId4"/>
          <a:stretch>
            <a:fillRect/>
          </a:stretch>
        </p:blipFill>
        <p:spPr>
          <a:xfrm>
            <a:off x="3641075" y="667002"/>
            <a:ext cx="2743199" cy="2425772"/>
          </a:xfrm>
          <a:prstGeom prst="rect">
            <a:avLst/>
          </a:prstGeom>
        </p:spPr>
      </p:pic>
      <p:pic>
        <p:nvPicPr>
          <p:cNvPr id="11" name="Picture 10" descr="A blue bag with white stripes&#10;&#10;Description automatically generated">
            <a:extLst>
              <a:ext uri="{FF2B5EF4-FFF2-40B4-BE49-F238E27FC236}">
                <a16:creationId xmlns:a16="http://schemas.microsoft.com/office/drawing/2014/main" id="{FDC6BE2C-0E6C-C7E5-9B42-0398964DB704}"/>
              </a:ext>
            </a:extLst>
          </p:cNvPr>
          <p:cNvPicPr>
            <a:picLocks noChangeAspect="1"/>
          </p:cNvPicPr>
          <p:nvPr/>
        </p:nvPicPr>
        <p:blipFill>
          <a:blip r:embed="rId5"/>
          <a:stretch>
            <a:fillRect/>
          </a:stretch>
        </p:blipFill>
        <p:spPr>
          <a:xfrm>
            <a:off x="6384857" y="694621"/>
            <a:ext cx="2243770" cy="2043974"/>
          </a:xfrm>
          <a:prstGeom prst="rect">
            <a:avLst/>
          </a:prstGeom>
        </p:spPr>
      </p:pic>
      <p:pic>
        <p:nvPicPr>
          <p:cNvPr id="3" name="Picture 2" descr="A white plastic bottle with a black lid&#10;&#10;AI-generated content may be incorrect.">
            <a:extLst>
              <a:ext uri="{FF2B5EF4-FFF2-40B4-BE49-F238E27FC236}">
                <a16:creationId xmlns:a16="http://schemas.microsoft.com/office/drawing/2014/main" id="{ABC777EB-8661-F9F6-1F98-17B7BE966D74}"/>
              </a:ext>
            </a:extLst>
          </p:cNvPr>
          <p:cNvPicPr>
            <a:picLocks noChangeAspect="1"/>
          </p:cNvPicPr>
          <p:nvPr/>
        </p:nvPicPr>
        <p:blipFill>
          <a:blip r:embed="rId6"/>
          <a:stretch>
            <a:fillRect/>
          </a:stretch>
        </p:blipFill>
        <p:spPr>
          <a:xfrm>
            <a:off x="5507971" y="3426478"/>
            <a:ext cx="1187264" cy="2873749"/>
          </a:xfrm>
          <a:prstGeom prst="rect">
            <a:avLst/>
          </a:prstGeom>
        </p:spPr>
      </p:pic>
      <p:pic>
        <p:nvPicPr>
          <p:cNvPr id="4" name="Picture 3" descr="A blue baseball cap on a white background&#10;&#10;AI-generated content may be incorrect.">
            <a:extLst>
              <a:ext uri="{FF2B5EF4-FFF2-40B4-BE49-F238E27FC236}">
                <a16:creationId xmlns:a16="http://schemas.microsoft.com/office/drawing/2014/main" id="{83EEE9B1-B3CE-8FB4-8C60-9CCDD57B76EF}"/>
              </a:ext>
            </a:extLst>
          </p:cNvPr>
          <p:cNvPicPr>
            <a:picLocks noChangeAspect="1"/>
          </p:cNvPicPr>
          <p:nvPr/>
        </p:nvPicPr>
        <p:blipFill>
          <a:blip r:embed="rId7"/>
          <a:stretch>
            <a:fillRect/>
          </a:stretch>
        </p:blipFill>
        <p:spPr>
          <a:xfrm>
            <a:off x="7825628" y="3426198"/>
            <a:ext cx="2222127" cy="2426074"/>
          </a:xfrm>
          <a:prstGeom prst="rect">
            <a:avLst/>
          </a:prstGeom>
        </p:spPr>
      </p:pic>
    </p:spTree>
    <p:extLst>
      <p:ext uri="{BB962C8B-B14F-4D97-AF65-F5344CB8AC3E}">
        <p14:creationId xmlns:p14="http://schemas.microsoft.com/office/powerpoint/2010/main" val="5183605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0B2AB-555B-4852-8349-52D7A8FCF132}"/>
              </a:ext>
            </a:extLst>
          </p:cNvPr>
          <p:cNvSpPr>
            <a:spLocks noGrp="1"/>
          </p:cNvSpPr>
          <p:nvPr>
            <p:ph type="ctrTitle"/>
          </p:nvPr>
        </p:nvSpPr>
        <p:spPr>
          <a:xfrm>
            <a:off x="5085887" y="1728143"/>
            <a:ext cx="6657541" cy="2668266"/>
          </a:xfrm>
        </p:spPr>
        <p:txBody>
          <a:bodyPr>
            <a:normAutofit/>
          </a:bodyPr>
          <a:lstStyle/>
          <a:p>
            <a:r>
              <a:rPr lang="en-GB">
                <a:latin typeface="Letter-join Print Plus 1"/>
                <a:cs typeface="Arial"/>
              </a:rPr>
              <a:t>Medical Information</a:t>
            </a:r>
          </a:p>
        </p:txBody>
      </p:sp>
      <p:pic>
        <p:nvPicPr>
          <p:cNvPr id="7" name="Picture 2" descr="Image preview"/>
          <p:cNvPicPr>
            <a:picLocks noChangeAspect="1" noChangeArrowheads="1"/>
          </p:cNvPicPr>
          <p:nvPr/>
        </p:nvPicPr>
        <p:blipFill rotWithShape="1">
          <a:blip r:embed="rId3">
            <a:extLst>
              <a:ext uri="{28A0092B-C50C-407E-A947-70E740481C1C}">
                <a14:useLocalDpi xmlns:a14="http://schemas.microsoft.com/office/drawing/2010/main" val="0"/>
              </a:ext>
            </a:extLst>
          </a:blip>
          <a:srcRect l="6748" r="6493"/>
          <a:stretch/>
        </p:blipFill>
        <p:spPr bwMode="auto">
          <a:xfrm>
            <a:off x="548640" y="1205198"/>
            <a:ext cx="3918858" cy="4324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302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78C3F-5531-9F22-B954-C4C683FD098C}"/>
              </a:ext>
            </a:extLst>
          </p:cNvPr>
          <p:cNvSpPr>
            <a:spLocks noGrp="1"/>
          </p:cNvSpPr>
          <p:nvPr>
            <p:ph type="title"/>
          </p:nvPr>
        </p:nvSpPr>
        <p:spPr>
          <a:xfrm>
            <a:off x="252919" y="1123837"/>
            <a:ext cx="3624815" cy="4601183"/>
          </a:xfrm>
        </p:spPr>
        <p:txBody>
          <a:bodyPr/>
          <a:lstStyle/>
          <a:p>
            <a:r>
              <a:rPr lang="en-GB" sz="4800">
                <a:latin typeface="Letter-join Print Plus 1"/>
              </a:rPr>
              <a:t>Medical Information</a:t>
            </a:r>
            <a:endParaRPr lang="en-GB" sz="4800">
              <a:solidFill>
                <a:srgbClr val="000000"/>
              </a:solidFill>
              <a:latin typeface="Letter-join Print Plus 1"/>
            </a:endParaRPr>
          </a:p>
          <a:p>
            <a:endParaRPr lang="en-GB"/>
          </a:p>
        </p:txBody>
      </p:sp>
      <p:sp>
        <p:nvSpPr>
          <p:cNvPr id="3" name="Content Placeholder 2">
            <a:extLst>
              <a:ext uri="{FF2B5EF4-FFF2-40B4-BE49-F238E27FC236}">
                <a16:creationId xmlns:a16="http://schemas.microsoft.com/office/drawing/2014/main" id="{A400C23F-505D-7830-8BEC-B09A2C5A6395}"/>
              </a:ext>
            </a:extLst>
          </p:cNvPr>
          <p:cNvSpPr>
            <a:spLocks noGrp="1"/>
          </p:cNvSpPr>
          <p:nvPr>
            <p:ph idx="1"/>
          </p:nvPr>
        </p:nvSpPr>
        <p:spPr/>
        <p:txBody>
          <a:bodyPr vert="horz" lIns="91440" tIns="45720" rIns="91440" bIns="45720" rtlCol="0" anchor="ctr">
            <a:noAutofit/>
          </a:bodyPr>
          <a:lstStyle/>
          <a:p>
            <a:r>
              <a:rPr lang="en-GB" sz="2400" dirty="0">
                <a:solidFill>
                  <a:srgbClr val="000000"/>
                </a:solidFill>
                <a:latin typeface="Gill Sans MT"/>
                <a:cs typeface="Arial"/>
              </a:rPr>
              <a:t>If a child has a red letter, it means they have bumped their head during the day.  We will ring home with medical concerns</a:t>
            </a:r>
          </a:p>
          <a:p>
            <a:endParaRPr lang="en-GB" sz="2400" dirty="0">
              <a:latin typeface="Gill Sans MT"/>
            </a:endParaRPr>
          </a:p>
          <a:p>
            <a:r>
              <a:rPr lang="en-GB" sz="2400" dirty="0">
                <a:solidFill>
                  <a:srgbClr val="000000"/>
                </a:solidFill>
                <a:latin typeface="Gill Sans MT"/>
                <a:cs typeface="Arial"/>
              </a:rPr>
              <a:t>Children will only be allowed to miss PE if they have a written letter from their parent/carer explaining the medical reason why.</a:t>
            </a:r>
            <a:endParaRPr lang="en-GB" sz="2400" dirty="0">
              <a:latin typeface="Gill Sans MT"/>
            </a:endParaRPr>
          </a:p>
          <a:p>
            <a:endParaRPr lang="en-GB" sz="2400" dirty="0">
              <a:solidFill>
                <a:srgbClr val="000000"/>
              </a:solidFill>
              <a:latin typeface="Gill Sans MT"/>
              <a:cs typeface="Arial"/>
            </a:endParaRPr>
          </a:p>
          <a:p>
            <a:r>
              <a:rPr lang="en-GB" sz="2400" dirty="0">
                <a:solidFill>
                  <a:srgbClr val="000000"/>
                </a:solidFill>
                <a:latin typeface="Gill Sans MT"/>
                <a:cs typeface="Arial"/>
              </a:rPr>
              <a:t>If medication needed – it must go through office</a:t>
            </a:r>
          </a:p>
          <a:p>
            <a:endParaRPr lang="en-GB" sz="2400" dirty="0">
              <a:solidFill>
                <a:srgbClr val="000000"/>
              </a:solidFill>
              <a:latin typeface="Gill Sans MT"/>
              <a:cs typeface="Arial"/>
            </a:endParaRPr>
          </a:p>
          <a:p>
            <a:r>
              <a:rPr lang="en-GB" sz="2400" dirty="0">
                <a:solidFill>
                  <a:srgbClr val="000000"/>
                </a:solidFill>
                <a:latin typeface="Gill Sans MT"/>
                <a:cs typeface="Arial"/>
              </a:rPr>
              <a:t>Check asthma pumps in date and at school</a:t>
            </a:r>
          </a:p>
          <a:p>
            <a:endParaRPr lang="en-GB" sz="3200" dirty="0">
              <a:latin typeface="Gill Sans MT"/>
            </a:endParaRPr>
          </a:p>
        </p:txBody>
      </p:sp>
    </p:spTree>
    <p:extLst>
      <p:ext uri="{BB962C8B-B14F-4D97-AF65-F5344CB8AC3E}">
        <p14:creationId xmlns:p14="http://schemas.microsoft.com/office/powerpoint/2010/main" val="102622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hat Should be in a First Aid Box at Work? | Free Checklist">
            <a:extLst>
              <a:ext uri="{FF2B5EF4-FFF2-40B4-BE49-F238E27FC236}">
                <a16:creationId xmlns:a16="http://schemas.microsoft.com/office/drawing/2014/main" id="{062F5A02-43A5-6697-5CE9-91BF7B8DE61F}"/>
              </a:ext>
            </a:extLst>
          </p:cNvPr>
          <p:cNvPicPr>
            <a:picLocks noChangeAspect="1"/>
          </p:cNvPicPr>
          <p:nvPr/>
        </p:nvPicPr>
        <p:blipFill>
          <a:blip r:embed="rId3"/>
          <a:stretch>
            <a:fillRect/>
          </a:stretch>
        </p:blipFill>
        <p:spPr>
          <a:xfrm>
            <a:off x="897627" y="992731"/>
            <a:ext cx="1551450" cy="1096273"/>
          </a:xfrm>
          <a:prstGeom prst="rect">
            <a:avLst/>
          </a:prstGeom>
        </p:spPr>
      </p:pic>
      <p:sp>
        <p:nvSpPr>
          <p:cNvPr id="4" name="Title 3">
            <a:extLst>
              <a:ext uri="{FF2B5EF4-FFF2-40B4-BE49-F238E27FC236}">
                <a16:creationId xmlns:a16="http://schemas.microsoft.com/office/drawing/2014/main" id="{A694843F-ED04-3579-3575-EA0D45239811}"/>
              </a:ext>
            </a:extLst>
          </p:cNvPr>
          <p:cNvSpPr>
            <a:spLocks noGrp="1"/>
          </p:cNvSpPr>
          <p:nvPr>
            <p:ph type="title"/>
          </p:nvPr>
        </p:nvSpPr>
        <p:spPr/>
        <p:txBody>
          <a:bodyPr/>
          <a:lstStyle/>
          <a:p>
            <a:r>
              <a:rPr lang="en-US" dirty="0"/>
              <a:t>Health and medical</a:t>
            </a:r>
            <a:endParaRPr lang="en-GB" dirty="0"/>
          </a:p>
        </p:txBody>
      </p:sp>
      <p:sp>
        <p:nvSpPr>
          <p:cNvPr id="19" name="Content Placeholder 18">
            <a:extLst>
              <a:ext uri="{FF2B5EF4-FFF2-40B4-BE49-F238E27FC236}">
                <a16:creationId xmlns:a16="http://schemas.microsoft.com/office/drawing/2014/main" id="{5B1D729C-1027-E1D4-6F9E-34DD2AF5BCDC}"/>
              </a:ext>
            </a:extLst>
          </p:cNvPr>
          <p:cNvSpPr>
            <a:spLocks noGrp="1"/>
          </p:cNvSpPr>
          <p:nvPr>
            <p:ph idx="1"/>
          </p:nvPr>
        </p:nvSpPr>
        <p:spPr/>
        <p:txBody>
          <a:bodyPr>
            <a:normAutofit fontScale="92500" lnSpcReduction="10000"/>
          </a:bodyPr>
          <a:lstStyle/>
          <a:p>
            <a:r>
              <a:rPr lang="en-US" dirty="0"/>
              <a:t>All accidents and administering of medicines (including inhalers) are reported to you immediately via Medical Tracker.</a:t>
            </a:r>
          </a:p>
          <a:p>
            <a:r>
              <a:rPr lang="en-US" dirty="0"/>
              <a:t>All health care plans, asthma care plans and information about dietary needs are held on Medical Tracker and you can update these when needed.</a:t>
            </a:r>
          </a:p>
          <a:p>
            <a:r>
              <a:rPr lang="en-US" dirty="0"/>
              <a:t>You will receive emails from </a:t>
            </a:r>
            <a:r>
              <a:rPr lang="en-GB" b="1" dirty="0">
                <a:hlinkClick r:id="rId4"/>
              </a:rPr>
              <a:t>donotreply@medicaltracker.co.uk</a:t>
            </a:r>
            <a:r>
              <a:rPr lang="en-GB" b="1" dirty="0"/>
              <a:t> </a:t>
            </a:r>
            <a:r>
              <a:rPr lang="en-GB" dirty="0"/>
              <a:t>Add this address to your email address books so the emails do not go to your spam/junk folder.</a:t>
            </a:r>
          </a:p>
          <a:p>
            <a:r>
              <a:rPr lang="en-GB" dirty="0"/>
              <a:t>If your child has a food allergy or intolerance (diagnosed or undiagnosed), complete the consents on Arbor and inform the office. Our family worker, Mrs McCullagh will be able to help you.</a:t>
            </a:r>
          </a:p>
          <a:p>
            <a:r>
              <a:rPr lang="en-GB" dirty="0"/>
              <a:t>All medicines must go through the school office where correct paperwork will be signed. Any brought in directly to class will result in a call home for you to come in and complete relevant forms. We must make sure that medication is stored securely and not in childrens’ bags due to allergies.</a:t>
            </a:r>
          </a:p>
          <a:p>
            <a:r>
              <a:rPr lang="en-GB" dirty="0"/>
              <a:t>We are a </a:t>
            </a:r>
            <a:r>
              <a:rPr lang="en-GB" b="1" dirty="0"/>
              <a:t>NUT AWARE </a:t>
            </a:r>
            <a:r>
              <a:rPr lang="en-GB" dirty="0"/>
              <a:t>school and kindly remind you that no nuts or nut products are allowed onsite.</a:t>
            </a:r>
          </a:p>
        </p:txBody>
      </p:sp>
      <p:sp>
        <p:nvSpPr>
          <p:cNvPr id="20" name="Text Placeholder 19">
            <a:extLst>
              <a:ext uri="{FF2B5EF4-FFF2-40B4-BE49-F238E27FC236}">
                <a16:creationId xmlns:a16="http://schemas.microsoft.com/office/drawing/2014/main" id="{B6548744-9AEC-B378-260C-20E2EBE4FA7B}"/>
              </a:ext>
            </a:extLst>
          </p:cNvPr>
          <p:cNvSpPr>
            <a:spLocks noGrp="1"/>
          </p:cNvSpPr>
          <p:nvPr>
            <p:ph type="body" sz="half" idx="2"/>
          </p:nvPr>
        </p:nvSpPr>
        <p:spPr/>
        <p:txBody>
          <a:bodyPr/>
          <a:lstStyle/>
          <a:p>
            <a:r>
              <a:rPr lang="en-US" dirty="0"/>
              <a:t>   </a:t>
            </a:r>
            <a:endParaRPr lang="en-GB" dirty="0"/>
          </a:p>
        </p:txBody>
      </p:sp>
      <p:pic>
        <p:nvPicPr>
          <p:cNvPr id="18" name="Picture 17">
            <a:extLst>
              <a:ext uri="{FF2B5EF4-FFF2-40B4-BE49-F238E27FC236}">
                <a16:creationId xmlns:a16="http://schemas.microsoft.com/office/drawing/2014/main" id="{EED51CFA-6D84-4E43-849F-8D2629AC9447}"/>
              </a:ext>
            </a:extLst>
          </p:cNvPr>
          <p:cNvPicPr>
            <a:picLocks noChangeAspect="1"/>
          </p:cNvPicPr>
          <p:nvPr/>
        </p:nvPicPr>
        <p:blipFill>
          <a:blip r:embed="rId5"/>
          <a:stretch>
            <a:fillRect/>
          </a:stretch>
        </p:blipFill>
        <p:spPr>
          <a:xfrm>
            <a:off x="897627" y="4687741"/>
            <a:ext cx="1560988" cy="1177528"/>
          </a:xfrm>
          <a:prstGeom prst="rect">
            <a:avLst/>
          </a:prstGeom>
        </p:spPr>
      </p:pic>
    </p:spTree>
    <p:extLst>
      <p:ext uri="{BB962C8B-B14F-4D97-AF65-F5344CB8AC3E}">
        <p14:creationId xmlns:p14="http://schemas.microsoft.com/office/powerpoint/2010/main" val="1026329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5ABE6-A7E7-5867-C1BA-BADBAF8E9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8627B7-521D-1BA6-A6ED-0D80AA21B558}"/>
              </a:ext>
            </a:extLst>
          </p:cNvPr>
          <p:cNvSpPr>
            <a:spLocks noGrp="1"/>
          </p:cNvSpPr>
          <p:nvPr>
            <p:ph type="title"/>
          </p:nvPr>
        </p:nvSpPr>
        <p:spPr>
          <a:xfrm>
            <a:off x="252919" y="1123837"/>
            <a:ext cx="3624815" cy="4601183"/>
          </a:xfrm>
        </p:spPr>
        <p:txBody>
          <a:bodyPr>
            <a:normAutofit/>
          </a:bodyPr>
          <a:lstStyle/>
          <a:p>
            <a:r>
              <a:rPr lang="en-GB" sz="4000"/>
              <a:t>Swimming</a:t>
            </a:r>
            <a:endParaRPr lang="en-US" sz="4000"/>
          </a:p>
        </p:txBody>
      </p:sp>
      <p:sp>
        <p:nvSpPr>
          <p:cNvPr id="3" name="Content Placeholder 2">
            <a:extLst>
              <a:ext uri="{FF2B5EF4-FFF2-40B4-BE49-F238E27FC236}">
                <a16:creationId xmlns:a16="http://schemas.microsoft.com/office/drawing/2014/main" id="{BE7B3B4E-A1DE-316F-676A-EF1DF877892D}"/>
              </a:ext>
            </a:extLst>
          </p:cNvPr>
          <p:cNvSpPr>
            <a:spLocks noGrp="1"/>
          </p:cNvSpPr>
          <p:nvPr>
            <p:ph idx="1"/>
          </p:nvPr>
        </p:nvSpPr>
        <p:spPr/>
        <p:txBody>
          <a:bodyPr vert="horz" lIns="91440" tIns="45720" rIns="91440" bIns="45720" rtlCol="0" anchor="ctr">
            <a:noAutofit/>
          </a:bodyPr>
          <a:lstStyle/>
          <a:p>
            <a:endParaRPr lang="en-GB" sz="2400">
              <a:solidFill>
                <a:srgbClr val="000000"/>
              </a:solidFill>
              <a:latin typeface="Gill Sans MT"/>
              <a:cs typeface="Arial"/>
            </a:endParaRPr>
          </a:p>
          <a:p>
            <a:endParaRPr lang="en-GB" sz="3200">
              <a:latin typeface="Gill Sans MT"/>
            </a:endParaRPr>
          </a:p>
        </p:txBody>
      </p:sp>
      <p:pic>
        <p:nvPicPr>
          <p:cNvPr id="4" name="Picture 3" descr="A pair of flippers with black background&#10;&#10;AI-generated content may be incorrect.">
            <a:extLst>
              <a:ext uri="{FF2B5EF4-FFF2-40B4-BE49-F238E27FC236}">
                <a16:creationId xmlns:a16="http://schemas.microsoft.com/office/drawing/2014/main" id="{A6FEEA84-22A3-1D78-E964-F636B1EB86EA}"/>
              </a:ext>
            </a:extLst>
          </p:cNvPr>
          <p:cNvPicPr>
            <a:picLocks noChangeAspect="1"/>
          </p:cNvPicPr>
          <p:nvPr/>
        </p:nvPicPr>
        <p:blipFill>
          <a:blip r:embed="rId2"/>
          <a:stretch>
            <a:fillRect/>
          </a:stretch>
        </p:blipFill>
        <p:spPr>
          <a:xfrm>
            <a:off x="4503982" y="5721349"/>
            <a:ext cx="1396268" cy="1003301"/>
          </a:xfrm>
          <a:prstGeom prst="rect">
            <a:avLst/>
          </a:prstGeom>
        </p:spPr>
      </p:pic>
      <p:pic>
        <p:nvPicPr>
          <p:cNvPr id="5" name="Picture 4" descr="A yellow and blue goggles&#10;&#10;AI-generated content may be incorrect.">
            <a:extLst>
              <a:ext uri="{FF2B5EF4-FFF2-40B4-BE49-F238E27FC236}">
                <a16:creationId xmlns:a16="http://schemas.microsoft.com/office/drawing/2014/main" id="{DA65167E-83A5-47CF-DE20-B5705B763A46}"/>
              </a:ext>
            </a:extLst>
          </p:cNvPr>
          <p:cNvPicPr>
            <a:picLocks noChangeAspect="1"/>
          </p:cNvPicPr>
          <p:nvPr/>
        </p:nvPicPr>
        <p:blipFill>
          <a:blip r:embed="rId3"/>
          <a:stretch>
            <a:fillRect/>
          </a:stretch>
        </p:blipFill>
        <p:spPr>
          <a:xfrm>
            <a:off x="9229480" y="5426195"/>
            <a:ext cx="2437424" cy="1280992"/>
          </a:xfrm>
          <a:prstGeom prst="rect">
            <a:avLst/>
          </a:prstGeom>
        </p:spPr>
      </p:pic>
      <p:sp>
        <p:nvSpPr>
          <p:cNvPr id="6" name="TextBox 5">
            <a:extLst>
              <a:ext uri="{FF2B5EF4-FFF2-40B4-BE49-F238E27FC236}">
                <a16:creationId xmlns:a16="http://schemas.microsoft.com/office/drawing/2014/main" id="{53FACCC2-7D5F-A4BF-5281-C97C48FF0D3C}"/>
              </a:ext>
            </a:extLst>
          </p:cNvPr>
          <p:cNvSpPr txBox="1"/>
          <p:nvPr/>
        </p:nvSpPr>
        <p:spPr>
          <a:xfrm>
            <a:off x="3708400" y="298938"/>
            <a:ext cx="7969738"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Arial"/>
                <a:ea typeface="+mn-ea"/>
                <a:cs typeface="Arial"/>
              </a:rPr>
              <a:t>Year 5 children will have a weekly swimming lesson either on Thursday or Friday during the Autumn Term.</a:t>
            </a:r>
          </a:p>
        </p:txBody>
      </p:sp>
      <p:sp>
        <p:nvSpPr>
          <p:cNvPr id="7" name="TextBox 6">
            <a:extLst>
              <a:ext uri="{FF2B5EF4-FFF2-40B4-BE49-F238E27FC236}">
                <a16:creationId xmlns:a16="http://schemas.microsoft.com/office/drawing/2014/main" id="{4B2D2A56-9B08-E1FA-9B21-CBBC89AA937E}"/>
              </a:ext>
            </a:extLst>
          </p:cNvPr>
          <p:cNvSpPr txBox="1"/>
          <p:nvPr/>
        </p:nvSpPr>
        <p:spPr>
          <a:xfrm>
            <a:off x="3542324" y="2145323"/>
            <a:ext cx="7969738"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mn-cs"/>
              </a:rPr>
              <a:t>Clothing: a one piece swimming suit, swimming trunks or shorts (which must be above knee height to comply with the pool’s policy), a hair band or swimming cap.</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mn-cs"/>
              </a:rPr>
              <a:t>All children must bring their own towel, preferably a waterproof bag to carry their kit with them. </a:t>
            </a:r>
            <a:endParaRPr kumimoji="0" lang="en-GB" sz="2000" b="0"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Arial"/>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mn-cs"/>
              </a:rPr>
              <a:t>Children may bring goggles if they wish.</a:t>
            </a:r>
            <a:endParaRPr kumimoji="0" lang="en-GB" sz="2000" b="0" i="0" u="none" strike="noStrike" kern="1200" cap="none" spc="0" normalizeH="0" baseline="0" noProof="0">
              <a:ln>
                <a:noFill/>
              </a:ln>
              <a:solidFill>
                <a:srgbClr val="000000"/>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Arial"/>
              <a:ea typeface="+mn-ea"/>
              <a:cs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solidFill>
                <a:effectLst/>
                <a:uLnTx/>
                <a:uFillTx/>
                <a:latin typeface="Arial"/>
                <a:ea typeface="+mn-ea"/>
                <a:cs typeface="Arial"/>
              </a:rPr>
              <a:t>Earrings must be removed prior to swimming and NO deodorant sprays are permitted under any circumstances</a:t>
            </a:r>
            <a:endParaRPr kumimoji="0" lang="en-GB" sz="1800" b="0" i="0" u="none" strike="noStrike" kern="1200" cap="none" spc="0" normalizeH="0" baseline="0" noProof="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908989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2E3158-654B-2EE6-8B38-56D8D16BC78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B8AE8677-F0DE-7532-92BC-AA23547EBD75}"/>
              </a:ext>
            </a:extLst>
          </p:cNvPr>
          <p:cNvSpPr>
            <a:spLocks noGrp="1"/>
          </p:cNvSpPr>
          <p:nvPr>
            <p:ph type="title"/>
          </p:nvPr>
        </p:nvSpPr>
        <p:spPr>
          <a:xfrm>
            <a:off x="289248" y="557222"/>
            <a:ext cx="6451110" cy="1255469"/>
          </a:xfrm>
        </p:spPr>
        <p:txBody>
          <a:bodyPr>
            <a:normAutofit/>
          </a:bodyPr>
          <a:lstStyle/>
          <a:p>
            <a:r>
              <a:rPr lang="en-GB" b="1" u="sng">
                <a:latin typeface="Calibri Light"/>
                <a:ea typeface="Calibri Light"/>
                <a:cs typeface="Calibri Light"/>
              </a:rPr>
              <a:t>What is No Outsiders?</a:t>
            </a:r>
            <a:endParaRPr lang="en-US"/>
          </a:p>
        </p:txBody>
      </p:sp>
      <p:sp>
        <p:nvSpPr>
          <p:cNvPr id="3" name="Content Placeholder 2">
            <a:extLst>
              <a:ext uri="{FF2B5EF4-FFF2-40B4-BE49-F238E27FC236}">
                <a16:creationId xmlns:a16="http://schemas.microsoft.com/office/drawing/2014/main" id="{8C8D744B-6943-C5E1-8340-A6B77FF6BD04}"/>
              </a:ext>
            </a:extLst>
          </p:cNvPr>
          <p:cNvSpPr>
            <a:spLocks noGrp="1"/>
          </p:cNvSpPr>
          <p:nvPr>
            <p:ph idx="1"/>
          </p:nvPr>
        </p:nvSpPr>
        <p:spPr>
          <a:xfrm>
            <a:off x="289248" y="2510395"/>
            <a:ext cx="6451109" cy="3274586"/>
          </a:xfrm>
        </p:spPr>
        <p:txBody>
          <a:bodyPr vert="horz" lIns="91440" tIns="45720" rIns="91440" bIns="45720" rtlCol="0" anchor="t">
            <a:normAutofit/>
          </a:bodyPr>
          <a:lstStyle/>
          <a:p>
            <a:endParaRPr lang="en-GB">
              <a:solidFill>
                <a:srgbClr val="FFFFFF"/>
              </a:solidFill>
              <a:latin typeface="Gill Sans MT"/>
              <a:cs typeface="Arial"/>
            </a:endParaRPr>
          </a:p>
          <a:p>
            <a:endParaRPr lang="en-GB">
              <a:solidFill>
                <a:srgbClr val="FFFFFF"/>
              </a:solidFill>
              <a:latin typeface="Gill Sans MT"/>
            </a:endParaRPr>
          </a:p>
        </p:txBody>
      </p:sp>
      <p:pic>
        <p:nvPicPr>
          <p:cNvPr id="4" name="Picture 3">
            <a:extLst>
              <a:ext uri="{FF2B5EF4-FFF2-40B4-BE49-F238E27FC236}">
                <a16:creationId xmlns:a16="http://schemas.microsoft.com/office/drawing/2014/main" id="{D62826DD-0E5C-7D6C-CD7B-8A14498771B9}"/>
              </a:ext>
            </a:extLst>
          </p:cNvPr>
          <p:cNvPicPr>
            <a:picLocks noChangeAspect="1"/>
          </p:cNvPicPr>
          <p:nvPr/>
        </p:nvPicPr>
        <p:blipFill>
          <a:blip r:embed="rId2"/>
          <a:stretch>
            <a:fillRect/>
          </a:stretch>
        </p:blipFill>
        <p:spPr>
          <a:xfrm>
            <a:off x="7552944" y="2081809"/>
            <a:ext cx="3778286" cy="2684937"/>
          </a:xfrm>
          <a:prstGeom prst="rect">
            <a:avLst/>
          </a:prstGeom>
        </p:spPr>
      </p:pic>
      <p:sp>
        <p:nvSpPr>
          <p:cNvPr id="13" name="Rectangle 12">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B2BC849A-8EF0-5F93-CE97-7C7432DFA114}"/>
              </a:ext>
            </a:extLst>
          </p:cNvPr>
          <p:cNvSpPr txBox="1"/>
          <p:nvPr/>
        </p:nvSpPr>
        <p:spPr>
          <a:xfrm>
            <a:off x="132862" y="1549400"/>
            <a:ext cx="6787661"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latin typeface="Calibri"/>
              </a:rPr>
              <a:t>We all want our children to feel wanted and included.  To feel like they belong. This needs to be taught.</a:t>
            </a:r>
            <a:endParaRPr lang="en-GB" sz="2400">
              <a:latin typeface="Calibri"/>
              <a:ea typeface="Calibri"/>
              <a:cs typeface="Calibri"/>
            </a:endParaRPr>
          </a:p>
          <a:p>
            <a:endParaRPr lang="en-GB" sz="2400">
              <a:latin typeface="Calibri"/>
              <a:ea typeface="Calibri"/>
              <a:cs typeface="Calibri"/>
            </a:endParaRPr>
          </a:p>
          <a:p>
            <a:endParaRPr lang="en-GB" sz="2400">
              <a:latin typeface="Calibri"/>
              <a:ea typeface="Calibri"/>
              <a:cs typeface="Calibri"/>
            </a:endParaRPr>
          </a:p>
          <a:p>
            <a:r>
              <a:rPr lang="en-GB" sz="2400">
                <a:latin typeface="Calibri"/>
                <a:ea typeface="Calibri"/>
                <a:cs typeface="Calibri"/>
              </a:rPr>
              <a:t>It aims to teach that difference is not a barrier to friendship but is something positive that make us all unique. It aims to help children to explore differences and enable them to feel proud of who they are, to know that they are accepted without judgement, and to realise that they do not have to change in order to ‘fit in’.</a:t>
            </a:r>
          </a:p>
          <a:p>
            <a:endParaRPr lang="en-GB" sz="2400">
              <a:latin typeface="Calibri"/>
              <a:ea typeface="Calibri"/>
              <a:cs typeface="Calibri"/>
            </a:endParaRPr>
          </a:p>
        </p:txBody>
      </p:sp>
    </p:spTree>
    <p:extLst>
      <p:ext uri="{BB962C8B-B14F-4D97-AF65-F5344CB8AC3E}">
        <p14:creationId xmlns:p14="http://schemas.microsoft.com/office/powerpoint/2010/main" val="4120244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98C0C-282E-CA84-0A5F-8FA64B5009EC}"/>
            </a:ext>
          </a:extLst>
        </p:cNvPr>
        <p:cNvGrpSpPr/>
        <p:nvPr/>
      </p:nvGrpSpPr>
      <p:grpSpPr>
        <a:xfrm>
          <a:off x="0" y="0"/>
          <a:ext cx="0" cy="0"/>
          <a:chOff x="0" y="0"/>
          <a:chExt cx="0" cy="0"/>
        </a:xfrm>
      </p:grpSpPr>
      <p:pic>
        <p:nvPicPr>
          <p:cNvPr id="8" name="Picture 7" descr="A screenshot of a website&#10;&#10;AI-generated content may be incorrect.">
            <a:extLst>
              <a:ext uri="{FF2B5EF4-FFF2-40B4-BE49-F238E27FC236}">
                <a16:creationId xmlns:a16="http://schemas.microsoft.com/office/drawing/2014/main" id="{831035DA-BFE4-6B10-1B10-F7A019BFA011}"/>
              </a:ext>
            </a:extLst>
          </p:cNvPr>
          <p:cNvPicPr>
            <a:picLocks noChangeAspect="1"/>
          </p:cNvPicPr>
          <p:nvPr/>
        </p:nvPicPr>
        <p:blipFill>
          <a:blip r:embed="rId2"/>
          <a:stretch>
            <a:fillRect/>
          </a:stretch>
        </p:blipFill>
        <p:spPr>
          <a:xfrm>
            <a:off x="457202" y="424412"/>
            <a:ext cx="5426764" cy="2699814"/>
          </a:xfrm>
          <a:prstGeom prst="rect">
            <a:avLst/>
          </a:prstGeom>
        </p:spPr>
      </p:pic>
      <p:pic>
        <p:nvPicPr>
          <p:cNvPr id="10" name="Picture 9" descr="A group of books with text&#10;&#10;AI-generated content may be incorrect.">
            <a:extLst>
              <a:ext uri="{FF2B5EF4-FFF2-40B4-BE49-F238E27FC236}">
                <a16:creationId xmlns:a16="http://schemas.microsoft.com/office/drawing/2014/main" id="{E97B398D-5252-AFC5-CE56-B13D9A067CEC}"/>
              </a:ext>
            </a:extLst>
          </p:cNvPr>
          <p:cNvPicPr>
            <a:picLocks noChangeAspect="1"/>
          </p:cNvPicPr>
          <p:nvPr/>
        </p:nvPicPr>
        <p:blipFill>
          <a:blip r:embed="rId3"/>
          <a:stretch>
            <a:fillRect/>
          </a:stretch>
        </p:blipFill>
        <p:spPr>
          <a:xfrm rot="21600000">
            <a:off x="457201" y="4353381"/>
            <a:ext cx="5426764" cy="1315990"/>
          </a:xfrm>
          <a:prstGeom prst="rect">
            <a:avLst/>
          </a:prstGeom>
        </p:spPr>
      </p:pic>
      <p:pic>
        <p:nvPicPr>
          <p:cNvPr id="7" name="Content Placeholder 6" descr="A group of kids playing drums&#10;&#10;AI-generated content may be incorrect.">
            <a:extLst>
              <a:ext uri="{FF2B5EF4-FFF2-40B4-BE49-F238E27FC236}">
                <a16:creationId xmlns:a16="http://schemas.microsoft.com/office/drawing/2014/main" id="{133C947C-65C0-D4E6-1FCB-0D7921C902E8}"/>
              </a:ext>
            </a:extLst>
          </p:cNvPr>
          <p:cNvPicPr>
            <a:picLocks noGrp="1" noChangeAspect="1"/>
          </p:cNvPicPr>
          <p:nvPr>
            <p:ph idx="1"/>
          </p:nvPr>
        </p:nvPicPr>
        <p:blipFill>
          <a:blip r:embed="rId4"/>
          <a:stretch>
            <a:fillRect/>
          </a:stretch>
        </p:blipFill>
        <p:spPr>
          <a:xfrm>
            <a:off x="6300777" y="1276658"/>
            <a:ext cx="5426764" cy="2781216"/>
          </a:xfrm>
          <a:prstGeom prst="rect">
            <a:avLst/>
          </a:prstGeom>
        </p:spPr>
      </p:pic>
      <p:sp>
        <p:nvSpPr>
          <p:cNvPr id="11" name="TextBox 10">
            <a:extLst>
              <a:ext uri="{FF2B5EF4-FFF2-40B4-BE49-F238E27FC236}">
                <a16:creationId xmlns:a16="http://schemas.microsoft.com/office/drawing/2014/main" id="{1CBF847F-3E75-7B6C-73B4-F591E2D25087}"/>
              </a:ext>
            </a:extLst>
          </p:cNvPr>
          <p:cNvSpPr txBox="1"/>
          <p:nvPr/>
        </p:nvSpPr>
        <p:spPr>
          <a:xfrm>
            <a:off x="6541778" y="276024"/>
            <a:ext cx="4720017"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800">
                <a:ea typeface="+mn-lt"/>
                <a:cs typeface="+mn-lt"/>
                <a:hlinkClick r:id="rId5"/>
              </a:rPr>
              <a:t>https://summerreadingchallenge.org.uk/</a:t>
            </a:r>
            <a:endParaRPr lang="en-US" sz="2800">
              <a:ea typeface="+mn-lt"/>
              <a:cs typeface="+mn-lt"/>
            </a:endParaRPr>
          </a:p>
          <a:p>
            <a:endParaRPr lang="en-GB" sz="2800"/>
          </a:p>
        </p:txBody>
      </p:sp>
      <p:sp>
        <p:nvSpPr>
          <p:cNvPr id="12" name="TextBox 11">
            <a:extLst>
              <a:ext uri="{FF2B5EF4-FFF2-40B4-BE49-F238E27FC236}">
                <a16:creationId xmlns:a16="http://schemas.microsoft.com/office/drawing/2014/main" id="{D20C3524-286A-4BEC-CC96-43AB7664B51E}"/>
              </a:ext>
            </a:extLst>
          </p:cNvPr>
          <p:cNvSpPr txBox="1"/>
          <p:nvPr/>
        </p:nvSpPr>
        <p:spPr>
          <a:xfrm>
            <a:off x="6906568" y="4354688"/>
            <a:ext cx="483931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b="1"/>
              <a:t>Assembly</a:t>
            </a:r>
          </a:p>
          <a:p>
            <a:pPr algn="ctr"/>
            <a:endParaRPr lang="en-GB" sz="3200" b="1"/>
          </a:p>
          <a:p>
            <a:r>
              <a:rPr lang="en-GB"/>
              <a:t>Years 1, 2 &amp; 3 – Monday 14th July 9:30am</a:t>
            </a:r>
          </a:p>
          <a:p>
            <a:r>
              <a:rPr lang="en-GB"/>
              <a:t>Years 4, 5 &amp; 6 – Monday 14th July 10:00am</a:t>
            </a:r>
          </a:p>
        </p:txBody>
      </p:sp>
    </p:spTree>
    <p:extLst>
      <p:ext uri="{BB962C8B-B14F-4D97-AF65-F5344CB8AC3E}">
        <p14:creationId xmlns:p14="http://schemas.microsoft.com/office/powerpoint/2010/main" val="42403366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631504" y="0"/>
            <a:ext cx="1605548" cy="214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ctrTitle"/>
          </p:nvPr>
        </p:nvSpPr>
        <p:spPr>
          <a:xfrm>
            <a:off x="1420205" y="157767"/>
            <a:ext cx="8274775" cy="1313718"/>
          </a:xfrm>
          <a:solidFill>
            <a:schemeClr val="accent1">
              <a:lumMod val="60000"/>
              <a:lumOff val="40000"/>
            </a:schemeClr>
          </a:solidFill>
        </p:spPr>
        <p:txBody>
          <a:bodyPr>
            <a:noAutofit/>
          </a:bodyPr>
          <a:lstStyle/>
          <a:p>
            <a:r>
              <a:rPr lang="en-GB" sz="4800" b="1">
                <a:solidFill>
                  <a:schemeClr val="tx1"/>
                </a:solidFill>
                <a:latin typeface="Century Gothic"/>
              </a:rPr>
              <a:t>Have you considered being a school governor?</a:t>
            </a:r>
          </a:p>
        </p:txBody>
      </p:sp>
      <p:sp>
        <p:nvSpPr>
          <p:cNvPr id="3" name="Subtitle 2"/>
          <p:cNvSpPr>
            <a:spLocks noGrp="1"/>
          </p:cNvSpPr>
          <p:nvPr>
            <p:ph type="subTitle" idx="1"/>
          </p:nvPr>
        </p:nvSpPr>
        <p:spPr>
          <a:xfrm>
            <a:off x="119065" y="1583639"/>
            <a:ext cx="8964485" cy="4304387"/>
          </a:xfrm>
        </p:spPr>
        <p:txBody>
          <a:bodyPr>
            <a:noAutofit/>
          </a:bodyPr>
          <a:lstStyle/>
          <a:p>
            <a:r>
              <a:rPr lang="en-GB" sz="2000">
                <a:solidFill>
                  <a:srgbClr val="002060"/>
                </a:solidFill>
              </a:rPr>
              <a:t>Would you like to help shape the future for the next generation?</a:t>
            </a:r>
          </a:p>
          <a:p>
            <a:r>
              <a:rPr lang="en-GB" sz="2000">
                <a:solidFill>
                  <a:srgbClr val="002060"/>
                </a:solidFill>
              </a:rPr>
              <a:t>Do you have a valuable/professional skill you can offer?</a:t>
            </a:r>
          </a:p>
          <a:p>
            <a:r>
              <a:rPr lang="en-GB" sz="2000">
                <a:solidFill>
                  <a:srgbClr val="002060"/>
                </a:solidFill>
              </a:rPr>
              <a:t>Are you committed to contributing to your local community?</a:t>
            </a:r>
          </a:p>
          <a:p>
            <a:r>
              <a:rPr lang="en-GB" sz="2000" b="1">
                <a:solidFill>
                  <a:schemeClr val="tx2"/>
                </a:solidFill>
              </a:rPr>
              <a:t>If you answer YES to any of the above, please get in touch</a:t>
            </a:r>
          </a:p>
          <a:p>
            <a:endParaRPr lang="en-GB" sz="2000"/>
          </a:p>
          <a:p>
            <a:r>
              <a:rPr lang="en-GB" sz="2000">
                <a:solidFill>
                  <a:srgbClr val="002060"/>
                </a:solidFill>
              </a:rPr>
              <a:t>We are keen to recruit governors who reflect our diverse community and the school </a:t>
            </a:r>
          </a:p>
          <a:p>
            <a:r>
              <a:rPr lang="en-GB" sz="2000">
                <a:solidFill>
                  <a:srgbClr val="002060"/>
                </a:solidFill>
              </a:rPr>
              <a:t>We welcome anyone who is interested in school governance, but especially those with skills and expertise in </a:t>
            </a:r>
            <a:r>
              <a:rPr lang="en-GB" sz="2000" b="1">
                <a:solidFill>
                  <a:srgbClr val="002060"/>
                </a:solidFill>
              </a:rPr>
              <a:t>health &amp; safety, communications, social care and education. </a:t>
            </a:r>
          </a:p>
          <a:p>
            <a:endParaRPr lang="en-GB" sz="2000">
              <a:solidFill>
                <a:srgbClr val="002060"/>
              </a:solidFill>
            </a:endParaRPr>
          </a:p>
          <a:p>
            <a:r>
              <a:rPr lang="en-GB" sz="2000">
                <a:solidFill>
                  <a:srgbClr val="002060"/>
                </a:solidFill>
              </a:rPr>
              <a:t>All new governors with full training and support</a:t>
            </a:r>
          </a:p>
          <a:p>
            <a:endParaRPr lang="en-GB" sz="1600">
              <a:solidFill>
                <a:srgbClr val="002060"/>
              </a:solidFill>
            </a:endParaRPr>
          </a:p>
        </p:txBody>
      </p:sp>
      <p:sp>
        <p:nvSpPr>
          <p:cNvPr id="5" name="Rounded Rectangle 4"/>
          <p:cNvSpPr/>
          <p:nvPr/>
        </p:nvSpPr>
        <p:spPr>
          <a:xfrm>
            <a:off x="7094747" y="2129511"/>
            <a:ext cx="4971674" cy="74436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solidFill>
                  <a:srgbClr val="002060"/>
                </a:solidFill>
              </a:rPr>
              <a:t>Please get in touch if interested to</a:t>
            </a:r>
          </a:p>
          <a:p>
            <a:pPr algn="ctr"/>
            <a:r>
              <a:rPr lang="en-GB" b="1">
                <a:solidFill>
                  <a:srgbClr val="002060"/>
                </a:solidFill>
              </a:rPr>
              <a:t>admin@fairlands.herts.sch.uk </a:t>
            </a:r>
          </a:p>
        </p:txBody>
      </p:sp>
      <p:sp>
        <p:nvSpPr>
          <p:cNvPr id="6" name="TextBox 5">
            <a:extLst>
              <a:ext uri="{FF2B5EF4-FFF2-40B4-BE49-F238E27FC236}">
                <a16:creationId xmlns:a16="http://schemas.microsoft.com/office/drawing/2014/main" id="{94E93271-D508-54B0-5ADD-D91470478D17}"/>
              </a:ext>
            </a:extLst>
          </p:cNvPr>
          <p:cNvSpPr txBox="1"/>
          <p:nvPr/>
        </p:nvSpPr>
        <p:spPr>
          <a:xfrm>
            <a:off x="3049172" y="3156411"/>
            <a:ext cx="6098344" cy="369332"/>
          </a:xfrm>
          <a:prstGeom prst="rect">
            <a:avLst/>
          </a:prstGeom>
          <a:noFill/>
        </p:spPr>
        <p:txBody>
          <a:bodyPr wrap="square">
            <a:spAutoFit/>
          </a:bodyPr>
          <a:lstStyle/>
          <a:p>
            <a:r>
              <a:rPr lang="en-GB" dirty="0"/>
              <a:t> </a:t>
            </a:r>
          </a:p>
        </p:txBody>
      </p:sp>
    </p:spTree>
    <p:extLst>
      <p:ext uri="{BB962C8B-B14F-4D97-AF65-F5344CB8AC3E}">
        <p14:creationId xmlns:p14="http://schemas.microsoft.com/office/powerpoint/2010/main" val="1362528650"/>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1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2ca5807-4585-483c-9f8e-1cb4dcb5f669" xsi:nil="true"/>
    <lcf76f155ced4ddcb4097134ff3c332f xmlns="c3d71629-36e6-48d0-9457-4309ec90049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D17E9F6A5F7764ABF085CF59AD9C2D6" ma:contentTypeVersion="16" ma:contentTypeDescription="Create a new document." ma:contentTypeScope="" ma:versionID="f2368d07d33e6cc46ced183eeabc68bc">
  <xsd:schema xmlns:xsd="http://www.w3.org/2001/XMLSchema" xmlns:xs="http://www.w3.org/2001/XMLSchema" xmlns:p="http://schemas.microsoft.com/office/2006/metadata/properties" xmlns:ns2="c3d71629-36e6-48d0-9457-4309ec90049c" xmlns:ns3="42ca5807-4585-483c-9f8e-1cb4dcb5f669" targetNamespace="http://schemas.microsoft.com/office/2006/metadata/properties" ma:root="true" ma:fieldsID="b68b6452cb9b48d3936ad4158001d6f9" ns2:_="" ns3:_="">
    <xsd:import namespace="c3d71629-36e6-48d0-9457-4309ec90049c"/>
    <xsd:import namespace="42ca5807-4585-483c-9f8e-1cb4dcb5f66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d71629-36e6-48d0-9457-4309ec900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690a2cf-6928-4d55-b542-8e991771df9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a5807-4585-483c-9f8e-1cb4dcb5f66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4de0c2d-3921-4dea-9996-047e048329fe}" ma:internalName="TaxCatchAll" ma:showField="CatchAllData" ma:web="42ca5807-4585-483c-9f8e-1cb4dcb5f66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B131B7-21E7-4FA8-B0C3-2EEBD227E7B5}">
  <ds:schemaRefs>
    <ds:schemaRef ds:uri="http://schemas.microsoft.com/sharepoint/v3/contenttype/forms"/>
  </ds:schemaRefs>
</ds:datastoreItem>
</file>

<file path=customXml/itemProps2.xml><?xml version="1.0" encoding="utf-8"?>
<ds:datastoreItem xmlns:ds="http://schemas.openxmlformats.org/officeDocument/2006/customXml" ds:itemID="{48B003DD-A333-483C-9602-F8742B2D1CE0}">
  <ds:schemaRefs>
    <ds:schemaRef ds:uri="http://schemas.microsoft.com/office/2006/documentManagement/types"/>
    <ds:schemaRef ds:uri="http://purl.org/dc/dcmitype/"/>
    <ds:schemaRef ds:uri="http://www.w3.org/XML/1998/namespace"/>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42ca5807-4585-483c-9f8e-1cb4dcb5f669"/>
    <ds:schemaRef ds:uri="c3d71629-36e6-48d0-9457-4309ec90049c"/>
    <ds:schemaRef ds:uri="http://purl.org/dc/terms/"/>
  </ds:schemaRefs>
</ds:datastoreItem>
</file>

<file path=customXml/itemProps3.xml><?xml version="1.0" encoding="utf-8"?>
<ds:datastoreItem xmlns:ds="http://schemas.openxmlformats.org/officeDocument/2006/customXml" ds:itemID="{BE0B7011-DC2C-4293-94C8-8ECD0C9CA8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d71629-36e6-48d0-9457-4309ec90049c"/>
    <ds:schemaRef ds:uri="42ca5807-4585-483c-9f8e-1cb4dcb5f6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1385</TotalTime>
  <Words>2528</Words>
  <Application>Microsoft Office PowerPoint</Application>
  <PresentationFormat>Widescreen</PresentationFormat>
  <Paragraphs>340</Paragraphs>
  <Slides>30</Slides>
  <Notes>22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30</vt:i4>
      </vt:variant>
    </vt:vector>
  </HeadingPairs>
  <TitlesOfParts>
    <vt:vector size="42" baseType="lpstr">
      <vt:lpstr>Arial</vt:lpstr>
      <vt:lpstr>Arial,Sans-Serif</vt:lpstr>
      <vt:lpstr>Calibri</vt:lpstr>
      <vt:lpstr>Calibri Light</vt:lpstr>
      <vt:lpstr>Century Gothic</vt:lpstr>
      <vt:lpstr>Corbel</vt:lpstr>
      <vt:lpstr>Gill Sans MT</vt:lpstr>
      <vt:lpstr>HfW precursive</vt:lpstr>
      <vt:lpstr>Letter-join Print Plus 1</vt:lpstr>
      <vt:lpstr>Wingdings 2</vt:lpstr>
      <vt:lpstr>Frame</vt:lpstr>
      <vt:lpstr>1_Frame</vt:lpstr>
      <vt:lpstr>Welcome to Fairlands Primary School New to Year 5 transition meeting</vt:lpstr>
      <vt:lpstr>Meet the team…</vt:lpstr>
      <vt:lpstr>Meet our Year 5  teaching team  </vt:lpstr>
      <vt:lpstr>Other supporting Adults you will see in Year 5</vt:lpstr>
      <vt:lpstr>Meet the leadership team  </vt:lpstr>
      <vt:lpstr>Start and end of the day – Year 5 </vt:lpstr>
      <vt:lpstr>PowerPoint Presentation</vt:lpstr>
      <vt:lpstr>Walking home – Year 5 </vt:lpstr>
      <vt:lpstr>Mobile Phones</vt:lpstr>
      <vt:lpstr>How we communicate with you</vt:lpstr>
      <vt:lpstr>What will my child be learning?</vt:lpstr>
      <vt:lpstr>The Year 5 Curriculum  </vt:lpstr>
      <vt:lpstr>Topics</vt:lpstr>
      <vt:lpstr>Homework</vt:lpstr>
      <vt:lpstr>Lunch time </vt:lpstr>
      <vt:lpstr>Lunchtime offer</vt:lpstr>
      <vt:lpstr>Healthy lunch</vt:lpstr>
      <vt:lpstr>In classrooms</vt:lpstr>
      <vt:lpstr>Break time arrangements</vt:lpstr>
      <vt:lpstr>Uniform</vt:lpstr>
      <vt:lpstr>Uniform</vt:lpstr>
      <vt:lpstr>PowerPoint Presentation</vt:lpstr>
      <vt:lpstr>Please remember...  Always name your child's property.</vt:lpstr>
      <vt:lpstr>Medical Information</vt:lpstr>
      <vt:lpstr>Medical Information </vt:lpstr>
      <vt:lpstr>Health and medical</vt:lpstr>
      <vt:lpstr>Swimming</vt:lpstr>
      <vt:lpstr>What is No Outsiders?</vt:lpstr>
      <vt:lpstr>PowerPoint Presentation</vt:lpstr>
      <vt:lpstr>Have you considered being a school governor?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Fairlands Primary School &amp; Nursery</dc:title>
  <dc:creator>Satinder Sembi</dc:creator>
  <cp:lastModifiedBy>Ben Tweeddell</cp:lastModifiedBy>
  <cp:revision>20</cp:revision>
  <dcterms:created xsi:type="dcterms:W3CDTF">2020-07-04T17:28:20Z</dcterms:created>
  <dcterms:modified xsi:type="dcterms:W3CDTF">2026-07-08T11:19:50Z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0x0101004D17E9F6A5F7764ABF085CF59AD9C2D6</vt:lpwstr>
  </property>
  <property fmtid="{D5CDD505-2E9C-101B-9397-08002B2CF9AE}" pid="3" name="Order">
    <vt:r8>11447200</vt:r8>
  </property>
  <property fmtid="{D5CDD505-2E9C-101B-9397-08002B2CF9AE}" pid="4" name="MediaServiceImageTags">
    <vt:lpwstr/>
  </property>
</Properties>
</file>