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33"/>
  </p:notesMasterIdLst>
  <p:sldIdLst>
    <p:sldId id="256" r:id="rId5"/>
    <p:sldId id="310" r:id="rId6"/>
    <p:sldId id="393" r:id="rId7"/>
    <p:sldId id="328" r:id="rId8"/>
    <p:sldId id="343" r:id="rId9"/>
    <p:sldId id="392" r:id="rId10"/>
    <p:sldId id="388" r:id="rId11"/>
    <p:sldId id="381" r:id="rId12"/>
    <p:sldId id="345" r:id="rId13"/>
    <p:sldId id="351" r:id="rId14"/>
    <p:sldId id="396" r:id="rId15"/>
    <p:sldId id="369" r:id="rId16"/>
    <p:sldId id="397" r:id="rId17"/>
    <p:sldId id="399" r:id="rId18"/>
    <p:sldId id="400" r:id="rId19"/>
    <p:sldId id="401" r:id="rId20"/>
    <p:sldId id="377" r:id="rId21"/>
    <p:sldId id="390" r:id="rId22"/>
    <p:sldId id="344" r:id="rId23"/>
    <p:sldId id="359" r:id="rId24"/>
    <p:sldId id="404" r:id="rId25"/>
    <p:sldId id="403" r:id="rId26"/>
    <p:sldId id="341" r:id="rId27"/>
    <p:sldId id="383" r:id="rId28"/>
    <p:sldId id="385" r:id="rId29"/>
    <p:sldId id="356" r:id="rId30"/>
    <p:sldId id="353" r:id="rId31"/>
    <p:sldId id="36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782" autoAdjust="0"/>
  </p:normalViewPr>
  <p:slideViewPr>
    <p:cSldViewPr snapToGrid="0">
      <p:cViewPr varScale="1">
        <p:scale>
          <a:sx n="71" d="100"/>
          <a:sy n="71" d="100"/>
        </p:scale>
        <p:origin x="1109" y="6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Barnett" userId="2bc6acd3-96b4-4ffc-aebd-f2a8b7e95f01" providerId="ADAL" clId="{114240CF-32BF-4E18-9174-E8B0F1EAB5F0}"/>
    <pc:docChg chg="undo custSel addSld delSld modSld sldOrd">
      <pc:chgData name="William Barnett" userId="2bc6acd3-96b4-4ffc-aebd-f2a8b7e95f01" providerId="ADAL" clId="{114240CF-32BF-4E18-9174-E8B0F1EAB5F0}" dt="2026-07-08T19:06:37.348" v="115" actId="1076"/>
      <pc:docMkLst>
        <pc:docMk/>
      </pc:docMkLst>
      <pc:sldChg chg="del">
        <pc:chgData name="William Barnett" userId="2bc6acd3-96b4-4ffc-aebd-f2a8b7e95f01" providerId="ADAL" clId="{114240CF-32BF-4E18-9174-E8B0F1EAB5F0}" dt="2026-07-07T11:11:56.639" v="24" actId="47"/>
        <pc:sldMkLst>
          <pc:docMk/>
          <pc:sldMk cId="3078990931" sldId="270"/>
        </pc:sldMkLst>
      </pc:sldChg>
      <pc:sldChg chg="addSp modSp mod">
        <pc:chgData name="William Barnett" userId="2bc6acd3-96b4-4ffc-aebd-f2a8b7e95f01" providerId="ADAL" clId="{114240CF-32BF-4E18-9174-E8B0F1EAB5F0}" dt="2026-07-03T11:41:32.196" v="1" actId="1076"/>
        <pc:sldMkLst>
          <pc:docMk/>
          <pc:sldMk cId="1733160931" sldId="310"/>
        </pc:sldMkLst>
        <pc:picChg chg="add mod">
          <ac:chgData name="William Barnett" userId="2bc6acd3-96b4-4ffc-aebd-f2a8b7e95f01" providerId="ADAL" clId="{114240CF-32BF-4E18-9174-E8B0F1EAB5F0}" dt="2026-07-03T11:41:32.196" v="1" actId="1076"/>
          <ac:picMkLst>
            <pc:docMk/>
            <pc:sldMk cId="1733160931" sldId="310"/>
            <ac:picMk id="4" creationId="{904BE310-DE97-4706-0B9C-88852DE4EA8D}"/>
          </ac:picMkLst>
        </pc:picChg>
      </pc:sldChg>
      <pc:sldChg chg="del">
        <pc:chgData name="William Barnett" userId="2bc6acd3-96b4-4ffc-aebd-f2a8b7e95f01" providerId="ADAL" clId="{114240CF-32BF-4E18-9174-E8B0F1EAB5F0}" dt="2026-07-07T11:10:23.988" v="19" actId="47"/>
        <pc:sldMkLst>
          <pc:docMk/>
          <pc:sldMk cId="1511302155" sldId="337"/>
        </pc:sldMkLst>
      </pc:sldChg>
      <pc:sldChg chg="delSp mod">
        <pc:chgData name="William Barnett" userId="2bc6acd3-96b4-4ffc-aebd-f2a8b7e95f01" providerId="ADAL" clId="{114240CF-32BF-4E18-9174-E8B0F1EAB5F0}" dt="2026-07-03T13:23:17.645" v="15" actId="478"/>
        <pc:sldMkLst>
          <pc:docMk/>
          <pc:sldMk cId="2318176977" sldId="356"/>
        </pc:sldMkLst>
      </pc:sldChg>
      <pc:sldChg chg="delSp modSp add del mod">
        <pc:chgData name="William Barnett" userId="2bc6acd3-96b4-4ffc-aebd-f2a8b7e95f01" providerId="ADAL" clId="{114240CF-32BF-4E18-9174-E8B0F1EAB5F0}" dt="2026-07-07T11:18:23.998" v="39" actId="20577"/>
        <pc:sldMkLst>
          <pc:docMk/>
          <pc:sldMk cId="2991929802" sldId="359"/>
        </pc:sldMkLst>
        <pc:spChg chg="del">
          <ac:chgData name="William Barnett" userId="2bc6acd3-96b4-4ffc-aebd-f2a8b7e95f01" providerId="ADAL" clId="{114240CF-32BF-4E18-9174-E8B0F1EAB5F0}" dt="2026-07-07T11:18:11.288" v="28" actId="478"/>
          <ac:spMkLst>
            <pc:docMk/>
            <pc:sldMk cId="2991929802" sldId="359"/>
            <ac:spMk id="14" creationId="{41312CC7-D143-10E3-95F8-064D34DD9CF8}"/>
          </ac:spMkLst>
        </pc:spChg>
        <pc:spChg chg="mod">
          <ac:chgData name="William Barnett" userId="2bc6acd3-96b4-4ffc-aebd-f2a8b7e95f01" providerId="ADAL" clId="{114240CF-32BF-4E18-9174-E8B0F1EAB5F0}" dt="2026-07-07T11:18:23.998" v="39" actId="20577"/>
          <ac:spMkLst>
            <pc:docMk/>
            <pc:sldMk cId="2991929802" sldId="359"/>
            <ac:spMk id="18" creationId="{5E90242E-907F-539A-9775-C9C9CB4F9EEE}"/>
          </ac:spMkLst>
        </pc:spChg>
        <pc:spChg chg="mod">
          <ac:chgData name="William Barnett" userId="2bc6acd3-96b4-4ffc-aebd-f2a8b7e95f01" providerId="ADAL" clId="{114240CF-32BF-4E18-9174-E8B0F1EAB5F0}" dt="2026-07-07T11:18:18.398" v="30" actId="1076"/>
          <ac:spMkLst>
            <pc:docMk/>
            <pc:sldMk cId="2991929802" sldId="359"/>
            <ac:spMk id="22" creationId="{F0B630C4-4620-034F-4B4A-0BF5640683E4}"/>
          </ac:spMkLst>
        </pc:spChg>
        <pc:picChg chg="del">
          <ac:chgData name="William Barnett" userId="2bc6acd3-96b4-4ffc-aebd-f2a8b7e95f01" providerId="ADAL" clId="{114240CF-32BF-4E18-9174-E8B0F1EAB5F0}" dt="2026-07-07T11:18:08.718" v="27" actId="478"/>
          <ac:picMkLst>
            <pc:docMk/>
            <pc:sldMk cId="2991929802" sldId="359"/>
            <ac:picMk id="9" creationId="{550AA39A-6051-99F2-FFD1-44195EAAB743}"/>
          </ac:picMkLst>
        </pc:picChg>
        <pc:picChg chg="mod">
          <ac:chgData name="William Barnett" userId="2bc6acd3-96b4-4ffc-aebd-f2a8b7e95f01" providerId="ADAL" clId="{114240CF-32BF-4E18-9174-E8B0F1EAB5F0}" dt="2026-07-07T11:18:15.758" v="29" actId="1076"/>
          <ac:picMkLst>
            <pc:docMk/>
            <pc:sldMk cId="2991929802" sldId="359"/>
            <ac:picMk id="21" creationId="{E1701609-E597-7A94-276A-BA427B828420}"/>
          </ac:picMkLst>
        </pc:picChg>
      </pc:sldChg>
      <pc:sldChg chg="del">
        <pc:chgData name="William Barnett" userId="2bc6acd3-96b4-4ffc-aebd-f2a8b7e95f01" providerId="ADAL" clId="{114240CF-32BF-4E18-9174-E8B0F1EAB5F0}" dt="2026-07-07T11:10:23.988" v="19" actId="47"/>
        <pc:sldMkLst>
          <pc:docMk/>
          <pc:sldMk cId="1026329424" sldId="387"/>
        </pc:sldMkLst>
      </pc:sldChg>
      <pc:sldChg chg="modSp mod">
        <pc:chgData name="William Barnett" userId="2bc6acd3-96b4-4ffc-aebd-f2a8b7e95f01" providerId="ADAL" clId="{114240CF-32BF-4E18-9174-E8B0F1EAB5F0}" dt="2026-07-07T11:16:48.091" v="26" actId="20577"/>
        <pc:sldMkLst>
          <pc:docMk/>
          <pc:sldMk cId="1026128830" sldId="392"/>
        </pc:sldMkLst>
        <pc:graphicFrameChg chg="modGraphic">
          <ac:chgData name="William Barnett" userId="2bc6acd3-96b4-4ffc-aebd-f2a8b7e95f01" providerId="ADAL" clId="{114240CF-32BF-4E18-9174-E8B0F1EAB5F0}" dt="2026-07-07T11:16:48.091" v="26" actId="20577"/>
          <ac:graphicFrameMkLst>
            <pc:docMk/>
            <pc:sldMk cId="1026128830" sldId="392"/>
            <ac:graphicFrameMk id="4" creationId="{D5311092-1847-4DEC-B1A2-9D429DD21AE1}"/>
          </ac:graphicFrameMkLst>
        </pc:graphicFrameChg>
      </pc:sldChg>
      <pc:sldChg chg="addSp delSp modSp mod">
        <pc:chgData name="William Barnett" userId="2bc6acd3-96b4-4ffc-aebd-f2a8b7e95f01" providerId="ADAL" clId="{114240CF-32BF-4E18-9174-E8B0F1EAB5F0}" dt="2026-07-08T19:06:37.348" v="115" actId="1076"/>
        <pc:sldMkLst>
          <pc:docMk/>
          <pc:sldMk cId="191623389" sldId="393"/>
        </pc:sldMkLst>
        <pc:spChg chg="add del mod">
          <ac:chgData name="William Barnett" userId="2bc6acd3-96b4-4ffc-aebd-f2a8b7e95f01" providerId="ADAL" clId="{114240CF-32BF-4E18-9174-E8B0F1EAB5F0}" dt="2026-07-08T19:05:30.859" v="80" actId="22"/>
          <ac:spMkLst>
            <pc:docMk/>
            <pc:sldMk cId="191623389" sldId="393"/>
            <ac:spMk id="7" creationId="{2CC3EC41-3DEB-0FB4-0FAD-4DC370ECB816}"/>
          </ac:spMkLst>
        </pc:spChg>
        <pc:spChg chg="add del">
          <ac:chgData name="William Barnett" userId="2bc6acd3-96b4-4ffc-aebd-f2a8b7e95f01" providerId="ADAL" clId="{114240CF-32BF-4E18-9174-E8B0F1EAB5F0}" dt="2026-07-08T19:05:34.932" v="82" actId="22"/>
          <ac:spMkLst>
            <pc:docMk/>
            <pc:sldMk cId="191623389" sldId="393"/>
            <ac:spMk id="11" creationId="{3C0EEBF2-2069-538A-7A19-FF6CBD98BC75}"/>
          </ac:spMkLst>
        </pc:spChg>
        <pc:spChg chg="add mod">
          <ac:chgData name="William Barnett" userId="2bc6acd3-96b4-4ffc-aebd-f2a8b7e95f01" providerId="ADAL" clId="{114240CF-32BF-4E18-9174-E8B0F1EAB5F0}" dt="2026-07-08T19:06:37.348" v="115" actId="1076"/>
          <ac:spMkLst>
            <pc:docMk/>
            <pc:sldMk cId="191623389" sldId="393"/>
            <ac:spMk id="15" creationId="{2B8A9701-F45A-5D42-D11E-7FD20DD0DAA2}"/>
          </ac:spMkLst>
        </pc:spChg>
        <pc:spChg chg="mod">
          <ac:chgData name="William Barnett" userId="2bc6acd3-96b4-4ffc-aebd-f2a8b7e95f01" providerId="ADAL" clId="{114240CF-32BF-4E18-9174-E8B0F1EAB5F0}" dt="2026-07-08T19:05:57.348" v="88" actId="1076"/>
          <ac:spMkLst>
            <pc:docMk/>
            <pc:sldMk cId="191623389" sldId="393"/>
            <ac:spMk id="30" creationId="{78860408-C101-E34F-8FF2-716DC9734B64}"/>
          </ac:spMkLst>
        </pc:spChg>
        <pc:spChg chg="mod">
          <ac:chgData name="William Barnett" userId="2bc6acd3-96b4-4ffc-aebd-f2a8b7e95f01" providerId="ADAL" clId="{114240CF-32BF-4E18-9174-E8B0F1EAB5F0}" dt="2026-07-08T19:04:38.242" v="71" actId="1076"/>
          <ac:spMkLst>
            <pc:docMk/>
            <pc:sldMk cId="191623389" sldId="393"/>
            <ac:spMk id="34" creationId="{8DC85AB5-06F4-6536-22BC-52A6AFF73B9C}"/>
          </ac:spMkLst>
        </pc:spChg>
        <pc:spChg chg="mod">
          <ac:chgData name="William Barnett" userId="2bc6acd3-96b4-4ffc-aebd-f2a8b7e95f01" providerId="ADAL" clId="{114240CF-32BF-4E18-9174-E8B0F1EAB5F0}" dt="2026-07-03T13:21:57.949" v="9" actId="1076"/>
          <ac:spMkLst>
            <pc:docMk/>
            <pc:sldMk cId="191623389" sldId="393"/>
            <ac:spMk id="35" creationId="{7904126D-9DC1-B51D-7040-B2E21795B19F}"/>
          </ac:spMkLst>
        </pc:spChg>
        <pc:picChg chg="add mod">
          <ac:chgData name="William Barnett" userId="2bc6acd3-96b4-4ffc-aebd-f2a8b7e95f01" providerId="ADAL" clId="{114240CF-32BF-4E18-9174-E8B0F1EAB5F0}" dt="2026-07-03T13:22:54.689" v="14" actId="1076"/>
          <ac:picMkLst>
            <pc:docMk/>
            <pc:sldMk cId="191623389" sldId="393"/>
            <ac:picMk id="4" creationId="{1B8AD3C2-4215-E893-0CC7-4769E64DDDA4}"/>
          </ac:picMkLst>
        </pc:picChg>
        <pc:picChg chg="mod">
          <ac:chgData name="William Barnett" userId="2bc6acd3-96b4-4ffc-aebd-f2a8b7e95f01" providerId="ADAL" clId="{114240CF-32BF-4E18-9174-E8B0F1EAB5F0}" dt="2026-07-08T19:05:51.983" v="87" actId="1076"/>
          <ac:picMkLst>
            <pc:docMk/>
            <pc:sldMk cId="191623389" sldId="393"/>
            <ac:picMk id="5" creationId="{4CA7EF43-25D2-3AD5-EA67-141B9228BB64}"/>
          </ac:picMkLst>
        </pc:picChg>
        <pc:picChg chg="mod">
          <ac:chgData name="William Barnett" userId="2bc6acd3-96b4-4ffc-aebd-f2a8b7e95f01" providerId="ADAL" clId="{114240CF-32BF-4E18-9174-E8B0F1EAB5F0}" dt="2026-07-08T19:04:34.566" v="70" actId="1076"/>
          <ac:picMkLst>
            <pc:docMk/>
            <pc:sldMk cId="191623389" sldId="393"/>
            <ac:picMk id="12" creationId="{0DDEC9C3-2A6F-3DA1-E6C0-A4EFC0796A3B}"/>
          </ac:picMkLst>
        </pc:picChg>
        <pc:picChg chg="add mod">
          <ac:chgData name="William Barnett" userId="2bc6acd3-96b4-4ffc-aebd-f2a8b7e95f01" providerId="ADAL" clId="{114240CF-32BF-4E18-9174-E8B0F1EAB5F0}" dt="2026-07-08T19:05:46.565" v="86" actId="14100"/>
          <ac:picMkLst>
            <pc:docMk/>
            <pc:sldMk cId="191623389" sldId="393"/>
            <ac:picMk id="13" creationId="{165BBAFD-CA0D-27C8-FF26-D8A9688BBAB4}"/>
          </ac:picMkLst>
        </pc:picChg>
      </pc:sldChg>
      <pc:sldChg chg="addSp modSp mod">
        <pc:chgData name="William Barnett" userId="2bc6acd3-96b4-4ffc-aebd-f2a8b7e95f01" providerId="ADAL" clId="{114240CF-32BF-4E18-9174-E8B0F1EAB5F0}" dt="2026-07-07T11:11:30.681" v="23" actId="1076"/>
        <pc:sldMkLst>
          <pc:docMk/>
          <pc:sldMk cId="2110037307" sldId="399"/>
        </pc:sldMkLst>
        <pc:picChg chg="add mod">
          <ac:chgData name="William Barnett" userId="2bc6acd3-96b4-4ffc-aebd-f2a8b7e95f01" providerId="ADAL" clId="{114240CF-32BF-4E18-9174-E8B0F1EAB5F0}" dt="2026-07-07T11:11:30.681" v="23" actId="1076"/>
          <ac:picMkLst>
            <pc:docMk/>
            <pc:sldMk cId="2110037307" sldId="399"/>
            <ac:picMk id="4" creationId="{5C33D4E1-7B64-83E1-A11E-51DFDA4927A0}"/>
          </ac:picMkLst>
        </pc:picChg>
      </pc:sldChg>
      <pc:sldChg chg="delSp add del setBg delDesignElem">
        <pc:chgData name="William Barnett" userId="2bc6acd3-96b4-4ffc-aebd-f2a8b7e95f01" providerId="ADAL" clId="{114240CF-32BF-4E18-9174-E8B0F1EAB5F0}" dt="2026-07-07T11:18:57.721" v="65" actId="47"/>
        <pc:sldMkLst>
          <pc:docMk/>
          <pc:sldMk cId="701467840" sldId="402"/>
        </pc:sldMkLst>
        <pc:spChg chg="del">
          <ac:chgData name="William Barnett" userId="2bc6acd3-96b4-4ffc-aebd-f2a8b7e95f01" providerId="ADAL" clId="{114240CF-32BF-4E18-9174-E8B0F1EAB5F0}" dt="2026-07-07T11:10:04.034" v="18"/>
          <ac:spMkLst>
            <pc:docMk/>
            <pc:sldMk cId="701467840" sldId="402"/>
            <ac:spMk id="9" creationId="{07CBBDD0-4420-4A50-96AB-392F9B97CF03}"/>
          </ac:spMkLst>
        </pc:spChg>
        <pc:spChg chg="del">
          <ac:chgData name="William Barnett" userId="2bc6acd3-96b4-4ffc-aebd-f2a8b7e95f01" providerId="ADAL" clId="{114240CF-32BF-4E18-9174-E8B0F1EAB5F0}" dt="2026-07-07T11:10:04.034" v="18"/>
          <ac:spMkLst>
            <pc:docMk/>
            <pc:sldMk cId="701467840" sldId="402"/>
            <ac:spMk id="11" creationId="{465BA403-54B9-4A0B-BC79-028C495C038E}"/>
          </ac:spMkLst>
        </pc:spChg>
        <pc:spChg chg="del">
          <ac:chgData name="William Barnett" userId="2bc6acd3-96b4-4ffc-aebd-f2a8b7e95f01" providerId="ADAL" clId="{114240CF-32BF-4E18-9174-E8B0F1EAB5F0}" dt="2026-07-07T11:10:04.034" v="18"/>
          <ac:spMkLst>
            <pc:docMk/>
            <pc:sldMk cId="701467840" sldId="402"/>
            <ac:spMk id="13" creationId="{DC8C6883-513A-4FE8-8B55-7AA2A13A9BB9}"/>
          </ac:spMkLst>
        </pc:spChg>
      </pc:sldChg>
      <pc:sldChg chg="add">
        <pc:chgData name="William Barnett" userId="2bc6acd3-96b4-4ffc-aebd-f2a8b7e95f01" providerId="ADAL" clId="{114240CF-32BF-4E18-9174-E8B0F1EAB5F0}" dt="2026-07-07T11:10:04.034" v="18"/>
        <pc:sldMkLst>
          <pc:docMk/>
          <pc:sldMk cId="1762933510" sldId="403"/>
        </pc:sldMkLst>
      </pc:sldChg>
      <pc:sldChg chg="modSp add mod ord">
        <pc:chgData name="William Barnett" userId="2bc6acd3-96b4-4ffc-aebd-f2a8b7e95f01" providerId="ADAL" clId="{114240CF-32BF-4E18-9174-E8B0F1EAB5F0}" dt="2026-07-07T11:19:04.070" v="68" actId="313"/>
        <pc:sldMkLst>
          <pc:docMk/>
          <pc:sldMk cId="1388175563" sldId="404"/>
        </pc:sldMkLst>
        <pc:spChg chg="mod">
          <ac:chgData name="William Barnett" userId="2bc6acd3-96b4-4ffc-aebd-f2a8b7e95f01" providerId="ADAL" clId="{114240CF-32BF-4E18-9174-E8B0F1EAB5F0}" dt="2026-07-07T11:19:04.070" v="68" actId="313"/>
          <ac:spMkLst>
            <pc:docMk/>
            <pc:sldMk cId="1388175563" sldId="404"/>
            <ac:spMk id="2" creationId="{215F85C7-09AE-0200-01F9-43422D596B8A}"/>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ata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s>
</file>

<file path=ppt/diagrams/_rels/data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image" Target="../media/image3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F7B263-EEAF-4000-97E1-7F0EAD3B0D2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F8E1D9C-F60A-47ED-826E-B8EC9FF69168}">
      <dgm:prSet/>
      <dgm:spPr/>
      <dgm:t>
        <a:bodyPr/>
        <a:lstStyle/>
        <a:p>
          <a:pPr>
            <a:lnSpc>
              <a:spcPct val="100000"/>
            </a:lnSpc>
          </a:pPr>
          <a:r>
            <a:rPr lang="en-GB" dirty="0"/>
            <a:t>The statue gate is unlocked at </a:t>
          </a:r>
          <a:r>
            <a:rPr lang="en-GB" dirty="0">
              <a:latin typeface="Arial"/>
            </a:rPr>
            <a:t>8:40</a:t>
          </a:r>
          <a:r>
            <a:rPr lang="en-GB" dirty="0"/>
            <a:t> am</a:t>
          </a:r>
          <a:endParaRPr lang="en-US" dirty="0"/>
        </a:p>
      </dgm:t>
    </dgm:pt>
    <dgm:pt modelId="{6E6A87DA-F286-44AB-BD4E-050C713EB4F7}" type="parTrans" cxnId="{634737C3-174F-46F0-9C8E-D8F6989EB31B}">
      <dgm:prSet/>
      <dgm:spPr/>
      <dgm:t>
        <a:bodyPr/>
        <a:lstStyle/>
        <a:p>
          <a:endParaRPr lang="en-US"/>
        </a:p>
      </dgm:t>
    </dgm:pt>
    <dgm:pt modelId="{6B4E3C1A-49F2-4D11-A1CF-1D6B00ABD3E3}" type="sibTrans" cxnId="{634737C3-174F-46F0-9C8E-D8F6989EB31B}">
      <dgm:prSet/>
      <dgm:spPr/>
      <dgm:t>
        <a:bodyPr/>
        <a:lstStyle/>
        <a:p>
          <a:endParaRPr lang="en-US"/>
        </a:p>
      </dgm:t>
    </dgm:pt>
    <dgm:pt modelId="{504E634E-E81D-45D0-AD4A-CDE919444F6E}">
      <dgm:prSet/>
      <dgm:spPr/>
      <dgm:t>
        <a:bodyPr/>
        <a:lstStyle/>
        <a:p>
          <a:pPr>
            <a:lnSpc>
              <a:spcPct val="100000"/>
            </a:lnSpc>
          </a:pPr>
          <a:r>
            <a:rPr lang="en-GB" dirty="0"/>
            <a:t>Children enter via their external classroom doors and start a learning activity straight away</a:t>
          </a:r>
          <a:endParaRPr lang="en-US" dirty="0"/>
        </a:p>
      </dgm:t>
    </dgm:pt>
    <dgm:pt modelId="{190B9520-98A5-4457-B504-F8F67A4AF738}" type="parTrans" cxnId="{A4115B35-45B9-4761-98EF-E92D3D1C760B}">
      <dgm:prSet/>
      <dgm:spPr/>
      <dgm:t>
        <a:bodyPr/>
        <a:lstStyle/>
        <a:p>
          <a:endParaRPr lang="en-US"/>
        </a:p>
      </dgm:t>
    </dgm:pt>
    <dgm:pt modelId="{F9647FAC-A51C-4B39-91C5-9DA1A1268CBD}" type="sibTrans" cxnId="{A4115B35-45B9-4761-98EF-E92D3D1C760B}">
      <dgm:prSet/>
      <dgm:spPr/>
      <dgm:t>
        <a:bodyPr/>
        <a:lstStyle/>
        <a:p>
          <a:endParaRPr lang="en-US"/>
        </a:p>
      </dgm:t>
    </dgm:pt>
    <dgm:pt modelId="{E6D41C81-1BC7-4BA2-90C0-85B185705A5A}">
      <dgm:prSet/>
      <dgm:spPr/>
      <dgm:t>
        <a:bodyPr/>
        <a:lstStyle/>
        <a:p>
          <a:pPr>
            <a:lnSpc>
              <a:spcPct val="100000"/>
            </a:lnSpc>
          </a:pPr>
          <a:r>
            <a:rPr lang="en-GB" dirty="0"/>
            <a:t>Any urgent messages for teachers can be passed on via the adult at the gate</a:t>
          </a:r>
          <a:endParaRPr lang="en-US" dirty="0"/>
        </a:p>
      </dgm:t>
    </dgm:pt>
    <dgm:pt modelId="{4894140D-3525-4B09-814D-9514AAF302E6}" type="parTrans" cxnId="{2B601D02-B280-4210-BD9B-49E3E9970783}">
      <dgm:prSet/>
      <dgm:spPr/>
      <dgm:t>
        <a:bodyPr/>
        <a:lstStyle/>
        <a:p>
          <a:endParaRPr lang="en-US"/>
        </a:p>
      </dgm:t>
    </dgm:pt>
    <dgm:pt modelId="{BD0173F8-70E8-4B13-99FD-AEC75842A4E0}" type="sibTrans" cxnId="{2B601D02-B280-4210-BD9B-49E3E9970783}">
      <dgm:prSet/>
      <dgm:spPr/>
      <dgm:t>
        <a:bodyPr/>
        <a:lstStyle/>
        <a:p>
          <a:endParaRPr lang="en-US"/>
        </a:p>
      </dgm:t>
    </dgm:pt>
    <dgm:pt modelId="{886F963C-72D9-4B06-84B6-EA5D0F2FC96F}">
      <dgm:prSet/>
      <dgm:spPr/>
      <dgm:t>
        <a:bodyPr/>
        <a:lstStyle/>
        <a:p>
          <a:pPr>
            <a:lnSpc>
              <a:spcPct val="100000"/>
            </a:lnSpc>
          </a:pPr>
          <a:r>
            <a:rPr lang="en-GB" dirty="0"/>
            <a:t>Children are encouraged to be increasingly independent – please encourage your child </a:t>
          </a:r>
          <a:r>
            <a:rPr lang="en-GB" b="1" dirty="0"/>
            <a:t>to pass on messages to their class teacher if they feel able to</a:t>
          </a:r>
          <a:endParaRPr lang="en-US" dirty="0"/>
        </a:p>
      </dgm:t>
    </dgm:pt>
    <dgm:pt modelId="{07493896-1416-4C63-9A94-CF961B5D7137}" type="parTrans" cxnId="{C84B7F3D-4AD8-490C-918B-A14E33077F2C}">
      <dgm:prSet/>
      <dgm:spPr/>
      <dgm:t>
        <a:bodyPr/>
        <a:lstStyle/>
        <a:p>
          <a:endParaRPr lang="en-US"/>
        </a:p>
      </dgm:t>
    </dgm:pt>
    <dgm:pt modelId="{E54B1B59-8DEB-41C7-9FB2-5B8D4ADEDEB0}" type="sibTrans" cxnId="{C84B7F3D-4AD8-490C-918B-A14E33077F2C}">
      <dgm:prSet/>
      <dgm:spPr/>
      <dgm:t>
        <a:bodyPr/>
        <a:lstStyle/>
        <a:p>
          <a:endParaRPr lang="en-US"/>
        </a:p>
      </dgm:t>
    </dgm:pt>
    <dgm:pt modelId="{9E1DAB6A-3A81-4861-A4FF-21129AEC4531}">
      <dgm:prSet/>
      <dgm:spPr/>
      <dgm:t>
        <a:bodyPr/>
        <a:lstStyle/>
        <a:p>
          <a:pPr>
            <a:lnSpc>
              <a:spcPct val="100000"/>
            </a:lnSpc>
          </a:pPr>
          <a:r>
            <a:rPr lang="en-GB" dirty="0"/>
            <a:t>The gate is locked at 8:50 am</a:t>
          </a:r>
          <a:endParaRPr lang="en-US" dirty="0"/>
        </a:p>
      </dgm:t>
    </dgm:pt>
    <dgm:pt modelId="{3538D385-7E3D-4245-B083-3BF71A353550}" type="parTrans" cxnId="{785DC66E-969F-4CD6-8883-2263549D9BC5}">
      <dgm:prSet/>
      <dgm:spPr/>
      <dgm:t>
        <a:bodyPr/>
        <a:lstStyle/>
        <a:p>
          <a:endParaRPr lang="en-US"/>
        </a:p>
      </dgm:t>
    </dgm:pt>
    <dgm:pt modelId="{129819EC-D502-4333-8A2E-93E0E133BF96}" type="sibTrans" cxnId="{785DC66E-969F-4CD6-8883-2263549D9BC5}">
      <dgm:prSet/>
      <dgm:spPr/>
      <dgm:t>
        <a:bodyPr/>
        <a:lstStyle/>
        <a:p>
          <a:endParaRPr lang="en-US"/>
        </a:p>
      </dgm:t>
    </dgm:pt>
    <dgm:pt modelId="{6069C9BF-0FED-41F0-94E9-489E2DB093BB}">
      <dgm:prSet/>
      <dgm:spPr/>
      <dgm:t>
        <a:bodyPr/>
        <a:lstStyle/>
        <a:p>
          <a:pPr>
            <a:lnSpc>
              <a:spcPct val="100000"/>
            </a:lnSpc>
          </a:pPr>
          <a:r>
            <a:rPr lang="en-GB" dirty="0"/>
            <a:t>Children arriving after 8.50am are late.</a:t>
          </a:r>
          <a:r>
            <a:rPr lang="en-GB" dirty="0">
              <a:latin typeface="Arial"/>
            </a:rPr>
            <a:t> </a:t>
          </a:r>
          <a:endParaRPr lang="en-US" dirty="0">
            <a:latin typeface="Arial"/>
          </a:endParaRPr>
        </a:p>
      </dgm:t>
    </dgm:pt>
    <dgm:pt modelId="{198A20BD-E76F-4D54-BF75-C9B4E9DBE9D9}" type="parTrans" cxnId="{CB8AF84D-1723-49E4-9D2D-3C3BB49FDB11}">
      <dgm:prSet/>
      <dgm:spPr/>
      <dgm:t>
        <a:bodyPr/>
        <a:lstStyle/>
        <a:p>
          <a:endParaRPr lang="en-US"/>
        </a:p>
      </dgm:t>
    </dgm:pt>
    <dgm:pt modelId="{833E8FE2-F7EA-48F7-A2F8-0929DD4B3D1A}" type="sibTrans" cxnId="{CB8AF84D-1723-49E4-9D2D-3C3BB49FDB11}">
      <dgm:prSet/>
      <dgm:spPr/>
      <dgm:t>
        <a:bodyPr/>
        <a:lstStyle/>
        <a:p>
          <a:endParaRPr lang="en-US"/>
        </a:p>
      </dgm:t>
    </dgm:pt>
    <dgm:pt modelId="{57D9CC39-B791-44DF-A56C-5D22D4DC416E}">
      <dgm:prSet phldr="0"/>
      <dgm:spPr/>
      <dgm:t>
        <a:bodyPr/>
        <a:lstStyle/>
        <a:p>
          <a:pPr>
            <a:lnSpc>
              <a:spcPct val="100000"/>
            </a:lnSpc>
          </a:pPr>
          <a:r>
            <a:rPr lang="en-GB" dirty="0">
              <a:latin typeface="Arial"/>
            </a:rPr>
            <a:t>The statue gate will be unlocked at 3.20 pm</a:t>
          </a:r>
          <a:endParaRPr lang="en-GB" dirty="0"/>
        </a:p>
      </dgm:t>
    </dgm:pt>
    <dgm:pt modelId="{0F53D2A5-D53F-4ABA-9C8A-EE2AF0BA7993}" type="parTrans" cxnId="{CAB61089-FCDE-4793-9F56-A2BA6DDC4D84}">
      <dgm:prSet/>
      <dgm:spPr/>
      <dgm:t>
        <a:bodyPr/>
        <a:lstStyle/>
        <a:p>
          <a:endParaRPr lang="en-GB"/>
        </a:p>
      </dgm:t>
    </dgm:pt>
    <dgm:pt modelId="{637BC41E-7FF7-4DB6-881D-87326F67C8A9}" type="sibTrans" cxnId="{CAB61089-FCDE-4793-9F56-A2BA6DDC4D84}">
      <dgm:prSet/>
      <dgm:spPr/>
      <dgm:t>
        <a:bodyPr/>
        <a:lstStyle/>
        <a:p>
          <a:endParaRPr lang="en-GB"/>
        </a:p>
      </dgm:t>
    </dgm:pt>
    <dgm:pt modelId="{54BDBEA1-B0A0-497B-822B-1B20ACC74FE1}" type="pres">
      <dgm:prSet presAssocID="{C8F7B263-EEAF-4000-97E1-7F0EAD3B0D2B}" presName="root" presStyleCnt="0">
        <dgm:presLayoutVars>
          <dgm:dir/>
          <dgm:resizeHandles val="exact"/>
        </dgm:presLayoutVars>
      </dgm:prSet>
      <dgm:spPr/>
    </dgm:pt>
    <dgm:pt modelId="{13589EC9-9A0F-4F95-8562-6BDC45663935}" type="pres">
      <dgm:prSet presAssocID="{2F8E1D9C-F60A-47ED-826E-B8EC9FF69168}" presName="compNode" presStyleCnt="0"/>
      <dgm:spPr/>
    </dgm:pt>
    <dgm:pt modelId="{837D086A-3330-406F-A53C-5B9D011C6735}" type="pres">
      <dgm:prSet presAssocID="{2F8E1D9C-F60A-47ED-826E-B8EC9FF69168}" presName="bgRect" presStyleLbl="bgShp" presStyleIdx="0" presStyleCnt="7"/>
      <dgm:spPr/>
    </dgm:pt>
    <dgm:pt modelId="{80C5EF46-F832-4131-A774-FE46E429A92C}" type="pres">
      <dgm:prSet presAssocID="{2F8E1D9C-F60A-47ED-826E-B8EC9FF69168}" presName="iconRect" presStyleLbl="node1" presStyleIdx="0" presStyleCnt="7"/>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rown"/>
        </a:ext>
      </dgm:extLst>
    </dgm:pt>
    <dgm:pt modelId="{3205CEED-9AE7-4386-A2A9-BD6B57C59C7F}" type="pres">
      <dgm:prSet presAssocID="{2F8E1D9C-F60A-47ED-826E-B8EC9FF69168}" presName="spaceRect" presStyleCnt="0"/>
      <dgm:spPr/>
    </dgm:pt>
    <dgm:pt modelId="{7C251CBF-3296-4194-8D96-625A869CE86B}" type="pres">
      <dgm:prSet presAssocID="{2F8E1D9C-F60A-47ED-826E-B8EC9FF69168}" presName="parTx" presStyleLbl="revTx" presStyleIdx="0" presStyleCnt="7">
        <dgm:presLayoutVars>
          <dgm:chMax val="0"/>
          <dgm:chPref val="0"/>
        </dgm:presLayoutVars>
      </dgm:prSet>
      <dgm:spPr/>
    </dgm:pt>
    <dgm:pt modelId="{AB8A51C9-8589-4827-A935-123EA72C8F5B}" type="pres">
      <dgm:prSet presAssocID="{6B4E3C1A-49F2-4D11-A1CF-1D6B00ABD3E3}" presName="sibTrans" presStyleCnt="0"/>
      <dgm:spPr/>
    </dgm:pt>
    <dgm:pt modelId="{C3DD6F08-DB1D-4AEF-BB94-6165678F2FB3}" type="pres">
      <dgm:prSet presAssocID="{504E634E-E81D-45D0-AD4A-CDE919444F6E}" presName="compNode" presStyleCnt="0"/>
      <dgm:spPr/>
    </dgm:pt>
    <dgm:pt modelId="{89FE5F29-4A65-4355-8E09-B2C3686DB9CE}" type="pres">
      <dgm:prSet presAssocID="{504E634E-E81D-45D0-AD4A-CDE919444F6E}" presName="bgRect" presStyleLbl="bgShp" presStyleIdx="1" presStyleCnt="7"/>
      <dgm:spPr/>
    </dgm:pt>
    <dgm:pt modelId="{DD474B0F-3D45-4E36-87CC-5156BCDB8B08}" type="pres">
      <dgm:prSet presAssocID="{504E634E-E81D-45D0-AD4A-CDE919444F6E}" presName="iconRect" presStyleLbl="node1" presStyleIdx="1" presStyleCnt="7"/>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or"/>
        </a:ext>
      </dgm:extLst>
    </dgm:pt>
    <dgm:pt modelId="{739AB7E5-72FB-4007-BABC-846F98B0DE09}" type="pres">
      <dgm:prSet presAssocID="{504E634E-E81D-45D0-AD4A-CDE919444F6E}" presName="spaceRect" presStyleCnt="0"/>
      <dgm:spPr/>
    </dgm:pt>
    <dgm:pt modelId="{6137EAB9-F5F3-4E51-B05E-4AF47891AFA0}" type="pres">
      <dgm:prSet presAssocID="{504E634E-E81D-45D0-AD4A-CDE919444F6E}" presName="parTx" presStyleLbl="revTx" presStyleIdx="1" presStyleCnt="7">
        <dgm:presLayoutVars>
          <dgm:chMax val="0"/>
          <dgm:chPref val="0"/>
        </dgm:presLayoutVars>
      </dgm:prSet>
      <dgm:spPr/>
    </dgm:pt>
    <dgm:pt modelId="{30A543D3-FAC5-4E47-9F7A-D8886189D1AF}" type="pres">
      <dgm:prSet presAssocID="{F9647FAC-A51C-4B39-91C5-9DA1A1268CBD}" presName="sibTrans" presStyleCnt="0"/>
      <dgm:spPr/>
    </dgm:pt>
    <dgm:pt modelId="{4691FFE5-7CE2-4BAC-B910-A313D5ED9C12}" type="pres">
      <dgm:prSet presAssocID="{E6D41C81-1BC7-4BA2-90C0-85B185705A5A}" presName="compNode" presStyleCnt="0"/>
      <dgm:spPr/>
    </dgm:pt>
    <dgm:pt modelId="{7020A80C-DD65-4620-821D-E9CD1A06D54C}" type="pres">
      <dgm:prSet presAssocID="{E6D41C81-1BC7-4BA2-90C0-85B185705A5A}" presName="bgRect" presStyleLbl="bgShp" presStyleIdx="2" presStyleCnt="7"/>
      <dgm:spPr/>
    </dgm:pt>
    <dgm:pt modelId="{733EBB00-021E-4150-A309-E5D9F3986724}" type="pres">
      <dgm:prSet presAssocID="{E6D41C81-1BC7-4BA2-90C0-85B185705A5A}" presName="iconRect" presStyleLbl="node1" presStyleIdx="2" presStyleCnt="7"/>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at"/>
        </a:ext>
      </dgm:extLst>
    </dgm:pt>
    <dgm:pt modelId="{55FEAB61-EF3B-4D44-9B57-595E126A7030}" type="pres">
      <dgm:prSet presAssocID="{E6D41C81-1BC7-4BA2-90C0-85B185705A5A}" presName="spaceRect" presStyleCnt="0"/>
      <dgm:spPr/>
    </dgm:pt>
    <dgm:pt modelId="{13015688-5E1B-405D-A43D-C0ED4D5AE72B}" type="pres">
      <dgm:prSet presAssocID="{E6D41C81-1BC7-4BA2-90C0-85B185705A5A}" presName="parTx" presStyleLbl="revTx" presStyleIdx="2" presStyleCnt="7">
        <dgm:presLayoutVars>
          <dgm:chMax val="0"/>
          <dgm:chPref val="0"/>
        </dgm:presLayoutVars>
      </dgm:prSet>
      <dgm:spPr/>
    </dgm:pt>
    <dgm:pt modelId="{E3D2D69A-313C-4EBB-97DF-A03A833A20A7}" type="pres">
      <dgm:prSet presAssocID="{BD0173F8-70E8-4B13-99FD-AEC75842A4E0}" presName="sibTrans" presStyleCnt="0"/>
      <dgm:spPr/>
    </dgm:pt>
    <dgm:pt modelId="{21BD55F2-D4D7-4B0B-814E-E5E28CE31D2A}" type="pres">
      <dgm:prSet presAssocID="{886F963C-72D9-4B06-84B6-EA5D0F2FC96F}" presName="compNode" presStyleCnt="0"/>
      <dgm:spPr/>
    </dgm:pt>
    <dgm:pt modelId="{60CE84B1-890A-497E-89AB-21ED3E972468}" type="pres">
      <dgm:prSet presAssocID="{886F963C-72D9-4B06-84B6-EA5D0F2FC96F}" presName="bgRect" presStyleLbl="bgShp" presStyleIdx="3" presStyleCnt="7"/>
      <dgm:spPr/>
    </dgm:pt>
    <dgm:pt modelId="{0B2A20D7-25E2-492C-B1D2-DB2D0C39FC5B}" type="pres">
      <dgm:prSet presAssocID="{886F963C-72D9-4B06-84B6-EA5D0F2FC96F}" presName="iconRect" presStyleLbl="node1" presStyleIdx="3" presStyleCnt="7"/>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mily"/>
        </a:ext>
      </dgm:extLst>
    </dgm:pt>
    <dgm:pt modelId="{85510888-A12D-4E7A-9DCF-68B05766291E}" type="pres">
      <dgm:prSet presAssocID="{886F963C-72D9-4B06-84B6-EA5D0F2FC96F}" presName="spaceRect" presStyleCnt="0"/>
      <dgm:spPr/>
    </dgm:pt>
    <dgm:pt modelId="{4275F956-1F52-4EB0-B210-F1C0A22DFABD}" type="pres">
      <dgm:prSet presAssocID="{886F963C-72D9-4B06-84B6-EA5D0F2FC96F}" presName="parTx" presStyleLbl="revTx" presStyleIdx="3" presStyleCnt="7">
        <dgm:presLayoutVars>
          <dgm:chMax val="0"/>
          <dgm:chPref val="0"/>
        </dgm:presLayoutVars>
      </dgm:prSet>
      <dgm:spPr/>
    </dgm:pt>
    <dgm:pt modelId="{14FBE079-0A00-4F83-B7FD-67241564AFFD}" type="pres">
      <dgm:prSet presAssocID="{E54B1B59-8DEB-41C7-9FB2-5B8D4ADEDEB0}" presName="sibTrans" presStyleCnt="0"/>
      <dgm:spPr/>
    </dgm:pt>
    <dgm:pt modelId="{C13D04E9-3795-4555-BC26-6D90D31C953B}" type="pres">
      <dgm:prSet presAssocID="{9E1DAB6A-3A81-4861-A4FF-21129AEC4531}" presName="compNode" presStyleCnt="0"/>
      <dgm:spPr/>
    </dgm:pt>
    <dgm:pt modelId="{5216D0E2-33AD-488A-A9AD-FF54BF1B8F1D}" type="pres">
      <dgm:prSet presAssocID="{9E1DAB6A-3A81-4861-A4FF-21129AEC4531}" presName="bgRect" presStyleLbl="bgShp" presStyleIdx="4" presStyleCnt="7"/>
      <dgm:spPr/>
    </dgm:pt>
    <dgm:pt modelId="{12CFA521-FD72-44B0-9A16-4DE4BDDF1A58}" type="pres">
      <dgm:prSet presAssocID="{9E1DAB6A-3A81-4861-A4FF-21129AEC4531}" presName="iconRect" presStyleLbl="node1" presStyleIdx="4" presStyleCnt="7"/>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Id Badge"/>
        </a:ext>
      </dgm:extLst>
    </dgm:pt>
    <dgm:pt modelId="{2634AAB8-3A36-440F-8C9F-49CF9BC4B986}" type="pres">
      <dgm:prSet presAssocID="{9E1DAB6A-3A81-4861-A4FF-21129AEC4531}" presName="spaceRect" presStyleCnt="0"/>
      <dgm:spPr/>
    </dgm:pt>
    <dgm:pt modelId="{16F81019-2D6A-405C-9066-BBD29D59CD18}" type="pres">
      <dgm:prSet presAssocID="{9E1DAB6A-3A81-4861-A4FF-21129AEC4531}" presName="parTx" presStyleLbl="revTx" presStyleIdx="4" presStyleCnt="7">
        <dgm:presLayoutVars>
          <dgm:chMax val="0"/>
          <dgm:chPref val="0"/>
        </dgm:presLayoutVars>
      </dgm:prSet>
      <dgm:spPr/>
    </dgm:pt>
    <dgm:pt modelId="{6B8D8ABC-87B3-4A42-A5A4-61609E06D450}" type="pres">
      <dgm:prSet presAssocID="{129819EC-D502-4333-8A2E-93E0E133BF96}" presName="sibTrans" presStyleCnt="0"/>
      <dgm:spPr/>
    </dgm:pt>
    <dgm:pt modelId="{FB0325E3-E7B0-457C-879A-3DC98A5A1ABA}" type="pres">
      <dgm:prSet presAssocID="{6069C9BF-0FED-41F0-94E9-489E2DB093BB}" presName="compNode" presStyleCnt="0"/>
      <dgm:spPr/>
    </dgm:pt>
    <dgm:pt modelId="{88A0C78E-8FD0-4AC4-8E40-D5933C552A69}" type="pres">
      <dgm:prSet presAssocID="{6069C9BF-0FED-41F0-94E9-489E2DB093BB}" presName="bgRect" presStyleLbl="bgShp" presStyleIdx="5" presStyleCnt="7"/>
      <dgm:spPr/>
    </dgm:pt>
    <dgm:pt modelId="{E0ABE9DB-19FD-4910-828E-15B3EC5E52AF}" type="pres">
      <dgm:prSet presAssocID="{6069C9BF-0FED-41F0-94E9-489E2DB093BB}" presName="iconRect" presStyleLbl="node1" presStyleIdx="5" presStyleCnt="7"/>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lationship"/>
        </a:ext>
      </dgm:extLst>
    </dgm:pt>
    <dgm:pt modelId="{DCB6CB8A-65D9-471A-8BB4-F1CBDE3DD160}" type="pres">
      <dgm:prSet presAssocID="{6069C9BF-0FED-41F0-94E9-489E2DB093BB}" presName="spaceRect" presStyleCnt="0"/>
      <dgm:spPr/>
    </dgm:pt>
    <dgm:pt modelId="{88AB392C-BB91-4DD5-A1B1-21AD8876E7C7}" type="pres">
      <dgm:prSet presAssocID="{6069C9BF-0FED-41F0-94E9-489E2DB093BB}" presName="parTx" presStyleLbl="revTx" presStyleIdx="5" presStyleCnt="7">
        <dgm:presLayoutVars>
          <dgm:chMax val="0"/>
          <dgm:chPref val="0"/>
        </dgm:presLayoutVars>
      </dgm:prSet>
      <dgm:spPr/>
    </dgm:pt>
    <dgm:pt modelId="{6F83C138-470B-4597-A92F-D92F5F069B60}" type="pres">
      <dgm:prSet presAssocID="{833E8FE2-F7EA-48F7-A2F8-0929DD4B3D1A}" presName="sibTrans" presStyleCnt="0"/>
      <dgm:spPr/>
    </dgm:pt>
    <dgm:pt modelId="{85EB3FA0-9E7B-4033-939A-03C8A33E8935}" type="pres">
      <dgm:prSet presAssocID="{57D9CC39-B791-44DF-A56C-5D22D4DC416E}" presName="compNode" presStyleCnt="0"/>
      <dgm:spPr/>
    </dgm:pt>
    <dgm:pt modelId="{F44F0AD2-FCE4-48C8-9C3D-7F8B151127E0}" type="pres">
      <dgm:prSet presAssocID="{57D9CC39-B791-44DF-A56C-5D22D4DC416E}" presName="bgRect" presStyleLbl="bgShp" presStyleIdx="6" presStyleCnt="7"/>
      <dgm:spPr/>
    </dgm:pt>
    <dgm:pt modelId="{B6334403-95BF-4310-9F3B-2FF6FD793F3B}" type="pres">
      <dgm:prSet presAssocID="{57D9CC39-B791-44DF-A56C-5D22D4DC416E}" presName="iconRect" presStyleLbl="node1" presStyleIdx="6" presStyleCnt="7"/>
      <dgm:spPr/>
    </dgm:pt>
    <dgm:pt modelId="{6852AF1D-5C99-4539-A656-8896345B5DD4}" type="pres">
      <dgm:prSet presAssocID="{57D9CC39-B791-44DF-A56C-5D22D4DC416E}" presName="spaceRect" presStyleCnt="0"/>
      <dgm:spPr/>
    </dgm:pt>
    <dgm:pt modelId="{33ED8BCE-1BC2-49B8-ADC6-24342957ADDA}" type="pres">
      <dgm:prSet presAssocID="{57D9CC39-B791-44DF-A56C-5D22D4DC416E}" presName="parTx" presStyleLbl="revTx" presStyleIdx="6" presStyleCnt="7">
        <dgm:presLayoutVars>
          <dgm:chMax val="0"/>
          <dgm:chPref val="0"/>
        </dgm:presLayoutVars>
      </dgm:prSet>
      <dgm:spPr/>
    </dgm:pt>
  </dgm:ptLst>
  <dgm:cxnLst>
    <dgm:cxn modelId="{2B601D02-B280-4210-BD9B-49E3E9970783}" srcId="{C8F7B263-EEAF-4000-97E1-7F0EAD3B0D2B}" destId="{E6D41C81-1BC7-4BA2-90C0-85B185705A5A}" srcOrd="2" destOrd="0" parTransId="{4894140D-3525-4B09-814D-9514AAF302E6}" sibTransId="{BD0173F8-70E8-4B13-99FD-AEC75842A4E0}"/>
    <dgm:cxn modelId="{A4115B35-45B9-4761-98EF-E92D3D1C760B}" srcId="{C8F7B263-EEAF-4000-97E1-7F0EAD3B0D2B}" destId="{504E634E-E81D-45D0-AD4A-CDE919444F6E}" srcOrd="1" destOrd="0" parTransId="{190B9520-98A5-4457-B504-F8F67A4AF738}" sibTransId="{F9647FAC-A51C-4B39-91C5-9DA1A1268CBD}"/>
    <dgm:cxn modelId="{C84B7F3D-4AD8-490C-918B-A14E33077F2C}" srcId="{C8F7B263-EEAF-4000-97E1-7F0EAD3B0D2B}" destId="{886F963C-72D9-4B06-84B6-EA5D0F2FC96F}" srcOrd="3" destOrd="0" parTransId="{07493896-1416-4C63-9A94-CF961B5D7137}" sibTransId="{E54B1B59-8DEB-41C7-9FB2-5B8D4ADEDEB0}"/>
    <dgm:cxn modelId="{7E601967-FBEB-470F-AA89-4FE43C9295E7}" type="presOf" srcId="{57D9CC39-B791-44DF-A56C-5D22D4DC416E}" destId="{33ED8BCE-1BC2-49B8-ADC6-24342957ADDA}" srcOrd="0" destOrd="0" presId="urn:microsoft.com/office/officeart/2018/2/layout/IconVerticalSolidList"/>
    <dgm:cxn modelId="{6D13554A-AF7E-48B6-85CE-8D8011F45459}" type="presOf" srcId="{2F8E1D9C-F60A-47ED-826E-B8EC9FF69168}" destId="{7C251CBF-3296-4194-8D96-625A869CE86B}" srcOrd="0" destOrd="0" presId="urn:microsoft.com/office/officeart/2018/2/layout/IconVerticalSolidList"/>
    <dgm:cxn modelId="{CB8AF84D-1723-49E4-9D2D-3C3BB49FDB11}" srcId="{C8F7B263-EEAF-4000-97E1-7F0EAD3B0D2B}" destId="{6069C9BF-0FED-41F0-94E9-489E2DB093BB}" srcOrd="5" destOrd="0" parTransId="{198A20BD-E76F-4D54-BF75-C9B4E9DBE9D9}" sibTransId="{833E8FE2-F7EA-48F7-A2F8-0929DD4B3D1A}"/>
    <dgm:cxn modelId="{785DC66E-969F-4CD6-8883-2263549D9BC5}" srcId="{C8F7B263-EEAF-4000-97E1-7F0EAD3B0D2B}" destId="{9E1DAB6A-3A81-4861-A4FF-21129AEC4531}" srcOrd="4" destOrd="0" parTransId="{3538D385-7E3D-4245-B083-3BF71A353550}" sibTransId="{129819EC-D502-4333-8A2E-93E0E133BF96}"/>
    <dgm:cxn modelId="{E1490976-5542-44E5-8F2F-E4DA3BF15D8B}" type="presOf" srcId="{886F963C-72D9-4B06-84B6-EA5D0F2FC96F}" destId="{4275F956-1F52-4EB0-B210-F1C0A22DFABD}" srcOrd="0" destOrd="0" presId="urn:microsoft.com/office/officeart/2018/2/layout/IconVerticalSolidList"/>
    <dgm:cxn modelId="{CAB61089-FCDE-4793-9F56-A2BA6DDC4D84}" srcId="{C8F7B263-EEAF-4000-97E1-7F0EAD3B0D2B}" destId="{57D9CC39-B791-44DF-A56C-5D22D4DC416E}" srcOrd="6" destOrd="0" parTransId="{0F53D2A5-D53F-4ABA-9C8A-EE2AF0BA7993}" sibTransId="{637BC41E-7FF7-4DB6-881D-87326F67C8A9}"/>
    <dgm:cxn modelId="{667F539F-45A7-41CA-B8F7-0307EB9F0642}" type="presOf" srcId="{9E1DAB6A-3A81-4861-A4FF-21129AEC4531}" destId="{16F81019-2D6A-405C-9066-BBD29D59CD18}" srcOrd="0" destOrd="0" presId="urn:microsoft.com/office/officeart/2018/2/layout/IconVerticalSolidList"/>
    <dgm:cxn modelId="{634737C3-174F-46F0-9C8E-D8F6989EB31B}" srcId="{C8F7B263-EEAF-4000-97E1-7F0EAD3B0D2B}" destId="{2F8E1D9C-F60A-47ED-826E-B8EC9FF69168}" srcOrd="0" destOrd="0" parTransId="{6E6A87DA-F286-44AB-BD4E-050C713EB4F7}" sibTransId="{6B4E3C1A-49F2-4D11-A1CF-1D6B00ABD3E3}"/>
    <dgm:cxn modelId="{308DC0C4-36F8-4D55-9577-70B981808CA9}" type="presOf" srcId="{C8F7B263-EEAF-4000-97E1-7F0EAD3B0D2B}" destId="{54BDBEA1-B0A0-497B-822B-1B20ACC74FE1}" srcOrd="0" destOrd="0" presId="urn:microsoft.com/office/officeart/2018/2/layout/IconVerticalSolidList"/>
    <dgm:cxn modelId="{61A0F5C6-EC51-4E36-912B-9214D490E0A3}" type="presOf" srcId="{E6D41C81-1BC7-4BA2-90C0-85B185705A5A}" destId="{13015688-5E1B-405D-A43D-C0ED4D5AE72B}" srcOrd="0" destOrd="0" presId="urn:microsoft.com/office/officeart/2018/2/layout/IconVerticalSolidList"/>
    <dgm:cxn modelId="{90E464CB-44D9-4607-8F89-4196F47541F5}" type="presOf" srcId="{504E634E-E81D-45D0-AD4A-CDE919444F6E}" destId="{6137EAB9-F5F3-4E51-B05E-4AF47891AFA0}" srcOrd="0" destOrd="0" presId="urn:microsoft.com/office/officeart/2018/2/layout/IconVerticalSolidList"/>
    <dgm:cxn modelId="{CB2BB3F4-287C-4AE2-8B30-BD82E40BDB29}" type="presOf" srcId="{6069C9BF-0FED-41F0-94E9-489E2DB093BB}" destId="{88AB392C-BB91-4DD5-A1B1-21AD8876E7C7}" srcOrd="0" destOrd="0" presId="urn:microsoft.com/office/officeart/2018/2/layout/IconVerticalSolidList"/>
    <dgm:cxn modelId="{B491EDB7-D5B9-47BC-9F5F-375CE96FF621}" type="presParOf" srcId="{54BDBEA1-B0A0-497B-822B-1B20ACC74FE1}" destId="{13589EC9-9A0F-4F95-8562-6BDC45663935}" srcOrd="0" destOrd="0" presId="urn:microsoft.com/office/officeart/2018/2/layout/IconVerticalSolidList"/>
    <dgm:cxn modelId="{EAEC5AE4-D730-439F-9266-A8EBE5AAF383}" type="presParOf" srcId="{13589EC9-9A0F-4F95-8562-6BDC45663935}" destId="{837D086A-3330-406F-A53C-5B9D011C6735}" srcOrd="0" destOrd="0" presId="urn:microsoft.com/office/officeart/2018/2/layout/IconVerticalSolidList"/>
    <dgm:cxn modelId="{CFCDCCBE-EE3B-4E8E-AE26-C5BE7C236B19}" type="presParOf" srcId="{13589EC9-9A0F-4F95-8562-6BDC45663935}" destId="{80C5EF46-F832-4131-A774-FE46E429A92C}" srcOrd="1" destOrd="0" presId="urn:microsoft.com/office/officeart/2018/2/layout/IconVerticalSolidList"/>
    <dgm:cxn modelId="{7D02D09B-1836-4470-810B-B07AB853EB8A}" type="presParOf" srcId="{13589EC9-9A0F-4F95-8562-6BDC45663935}" destId="{3205CEED-9AE7-4386-A2A9-BD6B57C59C7F}" srcOrd="2" destOrd="0" presId="urn:microsoft.com/office/officeart/2018/2/layout/IconVerticalSolidList"/>
    <dgm:cxn modelId="{E0918D40-8382-4C59-87AE-A221DE858EBF}" type="presParOf" srcId="{13589EC9-9A0F-4F95-8562-6BDC45663935}" destId="{7C251CBF-3296-4194-8D96-625A869CE86B}" srcOrd="3" destOrd="0" presId="urn:microsoft.com/office/officeart/2018/2/layout/IconVerticalSolidList"/>
    <dgm:cxn modelId="{4BCB7CA7-181D-4582-9A5A-5DB7AAD1E905}" type="presParOf" srcId="{54BDBEA1-B0A0-497B-822B-1B20ACC74FE1}" destId="{AB8A51C9-8589-4827-A935-123EA72C8F5B}" srcOrd="1" destOrd="0" presId="urn:microsoft.com/office/officeart/2018/2/layout/IconVerticalSolidList"/>
    <dgm:cxn modelId="{421A7A4D-F1F3-4482-B80F-70B00AD2BCBC}" type="presParOf" srcId="{54BDBEA1-B0A0-497B-822B-1B20ACC74FE1}" destId="{C3DD6F08-DB1D-4AEF-BB94-6165678F2FB3}" srcOrd="2" destOrd="0" presId="urn:microsoft.com/office/officeart/2018/2/layout/IconVerticalSolidList"/>
    <dgm:cxn modelId="{66E501E1-4BA4-4F90-B771-6E56433A2BAF}" type="presParOf" srcId="{C3DD6F08-DB1D-4AEF-BB94-6165678F2FB3}" destId="{89FE5F29-4A65-4355-8E09-B2C3686DB9CE}" srcOrd="0" destOrd="0" presId="urn:microsoft.com/office/officeart/2018/2/layout/IconVerticalSolidList"/>
    <dgm:cxn modelId="{2F576C67-5C73-4A60-888A-E79560F75C8D}" type="presParOf" srcId="{C3DD6F08-DB1D-4AEF-BB94-6165678F2FB3}" destId="{DD474B0F-3D45-4E36-87CC-5156BCDB8B08}" srcOrd="1" destOrd="0" presId="urn:microsoft.com/office/officeart/2018/2/layout/IconVerticalSolidList"/>
    <dgm:cxn modelId="{57A3B435-B9DA-4F3E-9C40-9D406A90BFF2}" type="presParOf" srcId="{C3DD6F08-DB1D-4AEF-BB94-6165678F2FB3}" destId="{739AB7E5-72FB-4007-BABC-846F98B0DE09}" srcOrd="2" destOrd="0" presId="urn:microsoft.com/office/officeart/2018/2/layout/IconVerticalSolidList"/>
    <dgm:cxn modelId="{18B99E12-DA08-4E92-823B-88098C3E775F}" type="presParOf" srcId="{C3DD6F08-DB1D-4AEF-BB94-6165678F2FB3}" destId="{6137EAB9-F5F3-4E51-B05E-4AF47891AFA0}" srcOrd="3" destOrd="0" presId="urn:microsoft.com/office/officeart/2018/2/layout/IconVerticalSolidList"/>
    <dgm:cxn modelId="{381B98A7-4D81-40FE-BE21-C6324C4FECE9}" type="presParOf" srcId="{54BDBEA1-B0A0-497B-822B-1B20ACC74FE1}" destId="{30A543D3-FAC5-4E47-9F7A-D8886189D1AF}" srcOrd="3" destOrd="0" presId="urn:microsoft.com/office/officeart/2018/2/layout/IconVerticalSolidList"/>
    <dgm:cxn modelId="{F5BD7B39-39F6-420A-8047-EA53A9AA87C2}" type="presParOf" srcId="{54BDBEA1-B0A0-497B-822B-1B20ACC74FE1}" destId="{4691FFE5-7CE2-4BAC-B910-A313D5ED9C12}" srcOrd="4" destOrd="0" presId="urn:microsoft.com/office/officeart/2018/2/layout/IconVerticalSolidList"/>
    <dgm:cxn modelId="{1FE4EA3E-BB2C-408B-9E7E-5962F981BF94}" type="presParOf" srcId="{4691FFE5-7CE2-4BAC-B910-A313D5ED9C12}" destId="{7020A80C-DD65-4620-821D-E9CD1A06D54C}" srcOrd="0" destOrd="0" presId="urn:microsoft.com/office/officeart/2018/2/layout/IconVerticalSolidList"/>
    <dgm:cxn modelId="{7D0BE5B8-25CD-4393-8C3E-E04126933863}" type="presParOf" srcId="{4691FFE5-7CE2-4BAC-B910-A313D5ED9C12}" destId="{733EBB00-021E-4150-A309-E5D9F3986724}" srcOrd="1" destOrd="0" presId="urn:microsoft.com/office/officeart/2018/2/layout/IconVerticalSolidList"/>
    <dgm:cxn modelId="{862C8D6A-2DC2-41EB-A889-3D999308D3CE}" type="presParOf" srcId="{4691FFE5-7CE2-4BAC-B910-A313D5ED9C12}" destId="{55FEAB61-EF3B-4D44-9B57-595E126A7030}" srcOrd="2" destOrd="0" presId="urn:microsoft.com/office/officeart/2018/2/layout/IconVerticalSolidList"/>
    <dgm:cxn modelId="{6D19946F-9E6F-4FF4-A4BA-E6577236B17A}" type="presParOf" srcId="{4691FFE5-7CE2-4BAC-B910-A313D5ED9C12}" destId="{13015688-5E1B-405D-A43D-C0ED4D5AE72B}" srcOrd="3" destOrd="0" presId="urn:microsoft.com/office/officeart/2018/2/layout/IconVerticalSolidList"/>
    <dgm:cxn modelId="{28355316-D18A-4D4D-BC6C-F653357ABD89}" type="presParOf" srcId="{54BDBEA1-B0A0-497B-822B-1B20ACC74FE1}" destId="{E3D2D69A-313C-4EBB-97DF-A03A833A20A7}" srcOrd="5" destOrd="0" presId="urn:microsoft.com/office/officeart/2018/2/layout/IconVerticalSolidList"/>
    <dgm:cxn modelId="{16704184-C4BA-4EA1-8BE7-6E1B67400D0D}" type="presParOf" srcId="{54BDBEA1-B0A0-497B-822B-1B20ACC74FE1}" destId="{21BD55F2-D4D7-4B0B-814E-E5E28CE31D2A}" srcOrd="6" destOrd="0" presId="urn:microsoft.com/office/officeart/2018/2/layout/IconVerticalSolidList"/>
    <dgm:cxn modelId="{781C2022-2777-462A-9FB7-EA762BB2A3B5}" type="presParOf" srcId="{21BD55F2-D4D7-4B0B-814E-E5E28CE31D2A}" destId="{60CE84B1-890A-497E-89AB-21ED3E972468}" srcOrd="0" destOrd="0" presId="urn:microsoft.com/office/officeart/2018/2/layout/IconVerticalSolidList"/>
    <dgm:cxn modelId="{9A5467BE-774E-4A83-A5FA-DC5A68F6B39C}" type="presParOf" srcId="{21BD55F2-D4D7-4B0B-814E-E5E28CE31D2A}" destId="{0B2A20D7-25E2-492C-B1D2-DB2D0C39FC5B}" srcOrd="1" destOrd="0" presId="urn:microsoft.com/office/officeart/2018/2/layout/IconVerticalSolidList"/>
    <dgm:cxn modelId="{68E10DCC-262B-4B91-81F9-65FD8094AF86}" type="presParOf" srcId="{21BD55F2-D4D7-4B0B-814E-E5E28CE31D2A}" destId="{85510888-A12D-4E7A-9DCF-68B05766291E}" srcOrd="2" destOrd="0" presId="urn:microsoft.com/office/officeart/2018/2/layout/IconVerticalSolidList"/>
    <dgm:cxn modelId="{1EED4AC9-E037-4AA0-B7C0-548C42A85CE1}" type="presParOf" srcId="{21BD55F2-D4D7-4B0B-814E-E5E28CE31D2A}" destId="{4275F956-1F52-4EB0-B210-F1C0A22DFABD}" srcOrd="3" destOrd="0" presId="urn:microsoft.com/office/officeart/2018/2/layout/IconVerticalSolidList"/>
    <dgm:cxn modelId="{6F2246D5-B4B2-4A70-AE60-04B12CD0472B}" type="presParOf" srcId="{54BDBEA1-B0A0-497B-822B-1B20ACC74FE1}" destId="{14FBE079-0A00-4F83-B7FD-67241564AFFD}" srcOrd="7" destOrd="0" presId="urn:microsoft.com/office/officeart/2018/2/layout/IconVerticalSolidList"/>
    <dgm:cxn modelId="{447657EF-1CE3-4362-A566-FD53135F5D1C}" type="presParOf" srcId="{54BDBEA1-B0A0-497B-822B-1B20ACC74FE1}" destId="{C13D04E9-3795-4555-BC26-6D90D31C953B}" srcOrd="8" destOrd="0" presId="urn:microsoft.com/office/officeart/2018/2/layout/IconVerticalSolidList"/>
    <dgm:cxn modelId="{B89E172F-C552-411E-9702-CE517E786EB5}" type="presParOf" srcId="{C13D04E9-3795-4555-BC26-6D90D31C953B}" destId="{5216D0E2-33AD-488A-A9AD-FF54BF1B8F1D}" srcOrd="0" destOrd="0" presId="urn:microsoft.com/office/officeart/2018/2/layout/IconVerticalSolidList"/>
    <dgm:cxn modelId="{5A4D02D1-A8B1-410F-9C22-B97F29A10B5B}" type="presParOf" srcId="{C13D04E9-3795-4555-BC26-6D90D31C953B}" destId="{12CFA521-FD72-44B0-9A16-4DE4BDDF1A58}" srcOrd="1" destOrd="0" presId="urn:microsoft.com/office/officeart/2018/2/layout/IconVerticalSolidList"/>
    <dgm:cxn modelId="{740E7733-0355-4183-B4A1-7FB4BEE4F977}" type="presParOf" srcId="{C13D04E9-3795-4555-BC26-6D90D31C953B}" destId="{2634AAB8-3A36-440F-8C9F-49CF9BC4B986}" srcOrd="2" destOrd="0" presId="urn:microsoft.com/office/officeart/2018/2/layout/IconVerticalSolidList"/>
    <dgm:cxn modelId="{642937EC-F0C2-48B4-A7EB-CDA04A5A1FE1}" type="presParOf" srcId="{C13D04E9-3795-4555-BC26-6D90D31C953B}" destId="{16F81019-2D6A-405C-9066-BBD29D59CD18}" srcOrd="3" destOrd="0" presId="urn:microsoft.com/office/officeart/2018/2/layout/IconVerticalSolidList"/>
    <dgm:cxn modelId="{7DE73D42-B5B0-4D7E-8D9B-55032F13BD13}" type="presParOf" srcId="{54BDBEA1-B0A0-497B-822B-1B20ACC74FE1}" destId="{6B8D8ABC-87B3-4A42-A5A4-61609E06D450}" srcOrd="9" destOrd="0" presId="urn:microsoft.com/office/officeart/2018/2/layout/IconVerticalSolidList"/>
    <dgm:cxn modelId="{C7D73045-B9CE-498A-8925-00F9B398D205}" type="presParOf" srcId="{54BDBEA1-B0A0-497B-822B-1B20ACC74FE1}" destId="{FB0325E3-E7B0-457C-879A-3DC98A5A1ABA}" srcOrd="10" destOrd="0" presId="urn:microsoft.com/office/officeart/2018/2/layout/IconVerticalSolidList"/>
    <dgm:cxn modelId="{69652478-9AAD-4B8F-999A-B8DBE02404BF}" type="presParOf" srcId="{FB0325E3-E7B0-457C-879A-3DC98A5A1ABA}" destId="{88A0C78E-8FD0-4AC4-8E40-D5933C552A69}" srcOrd="0" destOrd="0" presId="urn:microsoft.com/office/officeart/2018/2/layout/IconVerticalSolidList"/>
    <dgm:cxn modelId="{198C09F8-C1CC-4023-805F-B7B33CAADD20}" type="presParOf" srcId="{FB0325E3-E7B0-457C-879A-3DC98A5A1ABA}" destId="{E0ABE9DB-19FD-4910-828E-15B3EC5E52AF}" srcOrd="1" destOrd="0" presId="urn:microsoft.com/office/officeart/2018/2/layout/IconVerticalSolidList"/>
    <dgm:cxn modelId="{3EAD38E8-1E5E-4DC6-A17D-6DD65956C995}" type="presParOf" srcId="{FB0325E3-E7B0-457C-879A-3DC98A5A1ABA}" destId="{DCB6CB8A-65D9-471A-8BB4-F1CBDE3DD160}" srcOrd="2" destOrd="0" presId="urn:microsoft.com/office/officeart/2018/2/layout/IconVerticalSolidList"/>
    <dgm:cxn modelId="{419CA5D7-2365-45CD-BDAF-B51195D71A39}" type="presParOf" srcId="{FB0325E3-E7B0-457C-879A-3DC98A5A1ABA}" destId="{88AB392C-BB91-4DD5-A1B1-21AD8876E7C7}" srcOrd="3" destOrd="0" presId="urn:microsoft.com/office/officeart/2018/2/layout/IconVerticalSolidList"/>
    <dgm:cxn modelId="{FAB97619-20FC-4C16-A28B-DCEC31E470E0}" type="presParOf" srcId="{54BDBEA1-B0A0-497B-822B-1B20ACC74FE1}" destId="{6F83C138-470B-4597-A92F-D92F5F069B60}" srcOrd="11" destOrd="0" presId="urn:microsoft.com/office/officeart/2018/2/layout/IconVerticalSolidList"/>
    <dgm:cxn modelId="{F6D2E754-2C91-429A-9E30-A65DC2251C4C}" type="presParOf" srcId="{54BDBEA1-B0A0-497B-822B-1B20ACC74FE1}" destId="{85EB3FA0-9E7B-4033-939A-03C8A33E8935}" srcOrd="12" destOrd="0" presId="urn:microsoft.com/office/officeart/2018/2/layout/IconVerticalSolidList"/>
    <dgm:cxn modelId="{3FE95749-14EA-4068-BBE3-049A022020E2}" type="presParOf" srcId="{85EB3FA0-9E7B-4033-939A-03C8A33E8935}" destId="{F44F0AD2-FCE4-48C8-9C3D-7F8B151127E0}" srcOrd="0" destOrd="0" presId="urn:microsoft.com/office/officeart/2018/2/layout/IconVerticalSolidList"/>
    <dgm:cxn modelId="{407BF9C7-E999-4B43-851D-6D54DDA7BE77}" type="presParOf" srcId="{85EB3FA0-9E7B-4033-939A-03C8A33E8935}" destId="{B6334403-95BF-4310-9F3B-2FF6FD793F3B}" srcOrd="1" destOrd="0" presId="urn:microsoft.com/office/officeart/2018/2/layout/IconVerticalSolidList"/>
    <dgm:cxn modelId="{A773D82E-521E-4B1C-A515-042647BAC321}" type="presParOf" srcId="{85EB3FA0-9E7B-4033-939A-03C8A33E8935}" destId="{6852AF1D-5C99-4539-A656-8896345B5DD4}" srcOrd="2" destOrd="0" presId="urn:microsoft.com/office/officeart/2018/2/layout/IconVerticalSolidList"/>
    <dgm:cxn modelId="{121D2158-DB6A-4343-97E6-3602E1D564B6}" type="presParOf" srcId="{85EB3FA0-9E7B-4033-939A-03C8A33E8935}" destId="{33ED8BCE-1BC2-49B8-ADC6-24342957ADD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306456-C23E-45AF-AFF6-168963B8A182}"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5E02CE12-8A07-407E-9D31-D77C5BBD6269}">
      <dgm:prSet custT="1"/>
      <dgm:spPr/>
      <dgm:t>
        <a:bodyPr/>
        <a:lstStyle/>
        <a:p>
          <a:r>
            <a:rPr lang="en-GB" sz="2000" dirty="0"/>
            <a:t>Guided reading</a:t>
          </a:r>
          <a:endParaRPr lang="en-US" sz="2000" dirty="0"/>
        </a:p>
      </dgm:t>
    </dgm:pt>
    <dgm:pt modelId="{9E0F6E5E-C573-4373-9242-A196EE340D04}" type="parTrans" cxnId="{C3B632D0-98F6-47ED-9435-CE5A081658D2}">
      <dgm:prSet/>
      <dgm:spPr/>
      <dgm:t>
        <a:bodyPr/>
        <a:lstStyle/>
        <a:p>
          <a:endParaRPr lang="en-US"/>
        </a:p>
      </dgm:t>
    </dgm:pt>
    <dgm:pt modelId="{BD288023-072D-4095-81A3-AEFE50D6FD25}" type="sibTrans" cxnId="{C3B632D0-98F6-47ED-9435-CE5A081658D2}">
      <dgm:prSet/>
      <dgm:spPr/>
      <dgm:t>
        <a:bodyPr/>
        <a:lstStyle/>
        <a:p>
          <a:endParaRPr lang="en-US"/>
        </a:p>
      </dgm:t>
    </dgm:pt>
    <dgm:pt modelId="{86EE537A-FCD6-4800-ABE3-C7B8096803A0}">
      <dgm:prSet custT="1"/>
      <dgm:spPr/>
      <dgm:t>
        <a:bodyPr/>
        <a:lstStyle/>
        <a:p>
          <a:r>
            <a:rPr lang="en-US" sz="2000" dirty="0"/>
            <a:t>Extended Writing</a:t>
          </a:r>
        </a:p>
      </dgm:t>
    </dgm:pt>
    <dgm:pt modelId="{5C52F58B-6A3C-43D0-BBFC-D0D70128A88F}" type="parTrans" cxnId="{5A4C7C90-A175-41B4-B5D6-3F0D6E423612}">
      <dgm:prSet/>
      <dgm:spPr/>
      <dgm:t>
        <a:bodyPr/>
        <a:lstStyle/>
        <a:p>
          <a:endParaRPr lang="en-US"/>
        </a:p>
      </dgm:t>
    </dgm:pt>
    <dgm:pt modelId="{08C6B15E-D57E-4828-8D1C-B9A48D3615F8}" type="sibTrans" cxnId="{5A4C7C90-A175-41B4-B5D6-3F0D6E423612}">
      <dgm:prSet/>
      <dgm:spPr/>
      <dgm:t>
        <a:bodyPr/>
        <a:lstStyle/>
        <a:p>
          <a:endParaRPr lang="en-US"/>
        </a:p>
      </dgm:t>
    </dgm:pt>
    <dgm:pt modelId="{23CACCF8-BC85-42F6-B700-CC1A7BE0ED93}">
      <dgm:prSet custT="1"/>
      <dgm:spPr/>
      <dgm:t>
        <a:bodyPr/>
        <a:lstStyle/>
        <a:p>
          <a:r>
            <a:rPr lang="en-GB" sz="2000" dirty="0"/>
            <a:t>Spelling</a:t>
          </a:r>
          <a:endParaRPr lang="en-US" sz="2000" dirty="0"/>
        </a:p>
      </dgm:t>
    </dgm:pt>
    <dgm:pt modelId="{E343738E-76A8-469E-8E49-C693E8DF5EFE}" type="parTrans" cxnId="{C69542D8-C72A-46C0-9727-019306CC032A}">
      <dgm:prSet/>
      <dgm:spPr/>
      <dgm:t>
        <a:bodyPr/>
        <a:lstStyle/>
        <a:p>
          <a:endParaRPr lang="en-US"/>
        </a:p>
      </dgm:t>
    </dgm:pt>
    <dgm:pt modelId="{ED8B5990-0F69-4A42-91EF-91DBA142D9C2}" type="sibTrans" cxnId="{C69542D8-C72A-46C0-9727-019306CC032A}">
      <dgm:prSet/>
      <dgm:spPr/>
      <dgm:t>
        <a:bodyPr/>
        <a:lstStyle/>
        <a:p>
          <a:endParaRPr lang="en-US"/>
        </a:p>
      </dgm:t>
    </dgm:pt>
    <dgm:pt modelId="{A70CE20C-F3A2-4913-9628-CC7417E6F95E}">
      <dgm:prSet custT="1"/>
      <dgm:spPr/>
      <dgm:t>
        <a:bodyPr/>
        <a:lstStyle/>
        <a:p>
          <a:r>
            <a:rPr lang="en-GB" sz="2000" dirty="0"/>
            <a:t>Handwriting</a:t>
          </a:r>
          <a:endParaRPr lang="en-US" sz="2000" dirty="0"/>
        </a:p>
      </dgm:t>
    </dgm:pt>
    <dgm:pt modelId="{CA55BF24-6727-42B2-9B76-E92C5E63EEA1}" type="parTrans" cxnId="{116186D7-3076-4E6E-8CC9-A2A2931CC39D}">
      <dgm:prSet/>
      <dgm:spPr/>
      <dgm:t>
        <a:bodyPr/>
        <a:lstStyle/>
        <a:p>
          <a:endParaRPr lang="en-US"/>
        </a:p>
      </dgm:t>
    </dgm:pt>
    <dgm:pt modelId="{01C92251-DC94-40B5-87DB-07C09A7499A4}" type="sibTrans" cxnId="{116186D7-3076-4E6E-8CC9-A2A2931CC39D}">
      <dgm:prSet/>
      <dgm:spPr/>
      <dgm:t>
        <a:bodyPr/>
        <a:lstStyle/>
        <a:p>
          <a:endParaRPr lang="en-US"/>
        </a:p>
      </dgm:t>
    </dgm:pt>
    <dgm:pt modelId="{FD55A111-5976-4221-91C7-0517D7430222}">
      <dgm:prSet custT="1"/>
      <dgm:spPr/>
      <dgm:t>
        <a:bodyPr/>
        <a:lstStyle/>
        <a:p>
          <a:r>
            <a:rPr lang="en-GB" sz="2000" dirty="0"/>
            <a:t>Maths</a:t>
          </a:r>
          <a:endParaRPr lang="en-US" sz="2000" dirty="0"/>
        </a:p>
      </dgm:t>
    </dgm:pt>
    <dgm:pt modelId="{25282394-4EC7-4A40-B344-F5BB4648E6E2}" type="parTrans" cxnId="{48DDE0E8-FFA4-42B2-AB9A-586B91B8A51E}">
      <dgm:prSet/>
      <dgm:spPr/>
      <dgm:t>
        <a:bodyPr/>
        <a:lstStyle/>
        <a:p>
          <a:endParaRPr lang="en-US"/>
        </a:p>
      </dgm:t>
    </dgm:pt>
    <dgm:pt modelId="{B7E82FD5-5A18-4F34-99A9-B96A94A112AC}" type="sibTrans" cxnId="{48DDE0E8-FFA4-42B2-AB9A-586B91B8A51E}">
      <dgm:prSet/>
      <dgm:spPr/>
      <dgm:t>
        <a:bodyPr/>
        <a:lstStyle/>
        <a:p>
          <a:endParaRPr lang="en-US"/>
        </a:p>
      </dgm:t>
    </dgm:pt>
    <dgm:pt modelId="{1779B52F-0D84-4B64-8E1B-A53AF86E262F}">
      <dgm:prSet phldr="0" custT="1"/>
      <dgm:spPr/>
      <dgm:t>
        <a:bodyPr/>
        <a:lstStyle/>
        <a:p>
          <a:pPr rtl="0"/>
          <a:r>
            <a:rPr lang="en-GB" sz="2000" dirty="0">
              <a:latin typeface="Arial"/>
            </a:rPr>
            <a:t>Maths Fluency</a:t>
          </a:r>
          <a:endParaRPr lang="en-GB" sz="2000" dirty="0"/>
        </a:p>
      </dgm:t>
    </dgm:pt>
    <dgm:pt modelId="{6C3CFE6F-9FAE-458C-A4AB-7FF89A9FCF61}" type="parTrans" cxnId="{466900BC-F8E4-43BE-BD9E-97EAFDF16FDE}">
      <dgm:prSet/>
      <dgm:spPr/>
      <dgm:t>
        <a:bodyPr/>
        <a:lstStyle/>
        <a:p>
          <a:endParaRPr lang="en-US"/>
        </a:p>
      </dgm:t>
    </dgm:pt>
    <dgm:pt modelId="{C1BD2187-A4D3-41AD-815A-C6BBE00E2F92}" type="sibTrans" cxnId="{466900BC-F8E4-43BE-BD9E-97EAFDF16FDE}">
      <dgm:prSet/>
      <dgm:spPr/>
      <dgm:t>
        <a:bodyPr/>
        <a:lstStyle/>
        <a:p>
          <a:endParaRPr lang="en-US"/>
        </a:p>
      </dgm:t>
    </dgm:pt>
    <dgm:pt modelId="{EE26AADE-E36E-4A98-A543-F3CB99C403B3}">
      <dgm:prSet custT="1"/>
      <dgm:spPr/>
      <dgm:t>
        <a:bodyPr/>
        <a:lstStyle/>
        <a:p>
          <a:r>
            <a:rPr lang="en-GB" sz="2000" dirty="0"/>
            <a:t>Computing</a:t>
          </a:r>
          <a:endParaRPr lang="en-US" sz="2000" dirty="0"/>
        </a:p>
      </dgm:t>
    </dgm:pt>
    <dgm:pt modelId="{6C8B6A05-30D3-4050-8163-DEA6C3AB5D1B}" type="parTrans" cxnId="{41259392-1E2D-43F1-A852-8E6DEA572A34}">
      <dgm:prSet/>
      <dgm:spPr/>
      <dgm:t>
        <a:bodyPr/>
        <a:lstStyle/>
        <a:p>
          <a:endParaRPr lang="en-US"/>
        </a:p>
      </dgm:t>
    </dgm:pt>
    <dgm:pt modelId="{0A461CF8-F791-4152-BD00-A0F6687AFBB2}" type="sibTrans" cxnId="{41259392-1E2D-43F1-A852-8E6DEA572A34}">
      <dgm:prSet/>
      <dgm:spPr/>
      <dgm:t>
        <a:bodyPr/>
        <a:lstStyle/>
        <a:p>
          <a:endParaRPr lang="en-US"/>
        </a:p>
      </dgm:t>
    </dgm:pt>
    <dgm:pt modelId="{11498D6A-5D8B-4EBE-908D-B7F06E75D81F}">
      <dgm:prSet custT="1"/>
      <dgm:spPr/>
      <dgm:t>
        <a:bodyPr/>
        <a:lstStyle/>
        <a:p>
          <a:r>
            <a:rPr lang="en-GB" sz="2000" dirty="0"/>
            <a:t>RSHE</a:t>
          </a:r>
          <a:endParaRPr lang="en-US" sz="2000" dirty="0"/>
        </a:p>
      </dgm:t>
    </dgm:pt>
    <dgm:pt modelId="{0C633321-57FF-4E6E-B874-146B03DAA6C4}" type="parTrans" cxnId="{70422735-45F2-4AB6-A2D4-7CE20EE5B710}">
      <dgm:prSet/>
      <dgm:spPr/>
      <dgm:t>
        <a:bodyPr/>
        <a:lstStyle/>
        <a:p>
          <a:endParaRPr lang="en-US"/>
        </a:p>
      </dgm:t>
    </dgm:pt>
    <dgm:pt modelId="{ECBD4359-9D71-4D34-BBF5-7E3A20A8586C}" type="sibTrans" cxnId="{70422735-45F2-4AB6-A2D4-7CE20EE5B710}">
      <dgm:prSet/>
      <dgm:spPr/>
      <dgm:t>
        <a:bodyPr/>
        <a:lstStyle/>
        <a:p>
          <a:endParaRPr lang="en-US"/>
        </a:p>
      </dgm:t>
    </dgm:pt>
    <dgm:pt modelId="{9B85EBEF-B7D3-4F49-8257-A787923502FD}">
      <dgm:prSet custT="1"/>
      <dgm:spPr/>
      <dgm:t>
        <a:bodyPr/>
        <a:lstStyle/>
        <a:p>
          <a:r>
            <a:rPr lang="en-GB" sz="2000" dirty="0"/>
            <a:t>MFL</a:t>
          </a:r>
          <a:endParaRPr lang="en-US" sz="2000" dirty="0"/>
        </a:p>
      </dgm:t>
    </dgm:pt>
    <dgm:pt modelId="{F75F7959-36CF-4FEB-8B53-4774DDC5CCF6}" type="parTrans" cxnId="{F4D4CF52-588F-466F-BC7E-2F1508B548E7}">
      <dgm:prSet/>
      <dgm:spPr/>
      <dgm:t>
        <a:bodyPr/>
        <a:lstStyle/>
        <a:p>
          <a:endParaRPr lang="en-US"/>
        </a:p>
      </dgm:t>
    </dgm:pt>
    <dgm:pt modelId="{203A882B-D763-4F0A-8B3B-D7C4950B1ABD}" type="sibTrans" cxnId="{F4D4CF52-588F-466F-BC7E-2F1508B548E7}">
      <dgm:prSet/>
      <dgm:spPr/>
      <dgm:t>
        <a:bodyPr/>
        <a:lstStyle/>
        <a:p>
          <a:endParaRPr lang="en-US"/>
        </a:p>
      </dgm:t>
    </dgm:pt>
    <dgm:pt modelId="{54ECB5FC-A047-47CA-B88D-91E34F0494A8}">
      <dgm:prSet custT="1"/>
      <dgm:spPr/>
      <dgm:t>
        <a:bodyPr/>
        <a:lstStyle/>
        <a:p>
          <a:r>
            <a:rPr lang="en-GB" sz="2000" dirty="0"/>
            <a:t>Science</a:t>
          </a:r>
          <a:endParaRPr lang="en-US" sz="2000" dirty="0"/>
        </a:p>
      </dgm:t>
    </dgm:pt>
    <dgm:pt modelId="{44012FED-2523-4BEB-8E35-FEE96029D4FC}" type="parTrans" cxnId="{416B35B3-4F64-4570-8CC2-99B2B5F111F1}">
      <dgm:prSet/>
      <dgm:spPr/>
      <dgm:t>
        <a:bodyPr/>
        <a:lstStyle/>
        <a:p>
          <a:endParaRPr lang="en-US"/>
        </a:p>
      </dgm:t>
    </dgm:pt>
    <dgm:pt modelId="{06FE6DCA-8F3A-4216-87CB-1537C8A7B751}" type="sibTrans" cxnId="{416B35B3-4F64-4570-8CC2-99B2B5F111F1}">
      <dgm:prSet/>
      <dgm:spPr/>
      <dgm:t>
        <a:bodyPr/>
        <a:lstStyle/>
        <a:p>
          <a:endParaRPr lang="en-US"/>
        </a:p>
      </dgm:t>
    </dgm:pt>
    <dgm:pt modelId="{1A6E9B86-A5F7-43AF-BC17-DC80D9DBAB52}">
      <dgm:prSet custT="1"/>
      <dgm:spPr/>
      <dgm:t>
        <a:bodyPr/>
        <a:lstStyle/>
        <a:p>
          <a:r>
            <a:rPr lang="en-GB" sz="2000" dirty="0"/>
            <a:t>RE</a:t>
          </a:r>
          <a:endParaRPr lang="en-US" sz="2000" dirty="0"/>
        </a:p>
      </dgm:t>
    </dgm:pt>
    <dgm:pt modelId="{71A185C6-4C5A-43BA-8C3D-D39949747CA7}" type="parTrans" cxnId="{D3F6FFAD-24B6-4037-AACA-2DADDC23B437}">
      <dgm:prSet/>
      <dgm:spPr/>
      <dgm:t>
        <a:bodyPr/>
        <a:lstStyle/>
        <a:p>
          <a:endParaRPr lang="en-US"/>
        </a:p>
      </dgm:t>
    </dgm:pt>
    <dgm:pt modelId="{33466319-E055-4BC7-AD0E-6F5C28D2A7EF}" type="sibTrans" cxnId="{D3F6FFAD-24B6-4037-AACA-2DADDC23B437}">
      <dgm:prSet/>
      <dgm:spPr/>
      <dgm:t>
        <a:bodyPr/>
        <a:lstStyle/>
        <a:p>
          <a:endParaRPr lang="en-US"/>
        </a:p>
      </dgm:t>
    </dgm:pt>
    <dgm:pt modelId="{D95D3810-5EB8-45A2-91C1-054E19EE9EE5}">
      <dgm:prSet custT="1"/>
      <dgm:spPr/>
      <dgm:t>
        <a:bodyPr/>
        <a:lstStyle/>
        <a:p>
          <a:r>
            <a:rPr lang="en-GB" sz="2000" dirty="0"/>
            <a:t>PE</a:t>
          </a:r>
          <a:endParaRPr lang="en-US" sz="2000" dirty="0"/>
        </a:p>
      </dgm:t>
    </dgm:pt>
    <dgm:pt modelId="{C8F26BF8-9B9C-4B35-8FE7-81BD2AD89E1C}" type="parTrans" cxnId="{372989EC-0D80-4AF5-9F16-9875D371F6D3}">
      <dgm:prSet/>
      <dgm:spPr/>
      <dgm:t>
        <a:bodyPr/>
        <a:lstStyle/>
        <a:p>
          <a:endParaRPr lang="en-US"/>
        </a:p>
      </dgm:t>
    </dgm:pt>
    <dgm:pt modelId="{86290BEA-F679-45FB-89F9-9BC9915C31D6}" type="sibTrans" cxnId="{372989EC-0D80-4AF5-9F16-9875D371F6D3}">
      <dgm:prSet/>
      <dgm:spPr/>
      <dgm:t>
        <a:bodyPr/>
        <a:lstStyle/>
        <a:p>
          <a:endParaRPr lang="en-US"/>
        </a:p>
      </dgm:t>
    </dgm:pt>
    <dgm:pt modelId="{FED1FC56-6C3B-4074-9F1D-C6338E17F52F}">
      <dgm:prSet custT="1"/>
      <dgm:spPr/>
      <dgm:t>
        <a:bodyPr/>
        <a:lstStyle/>
        <a:p>
          <a:r>
            <a:rPr lang="en-US" sz="2000" dirty="0"/>
            <a:t>Art/D&amp;T</a:t>
          </a:r>
        </a:p>
      </dgm:t>
    </dgm:pt>
    <dgm:pt modelId="{60B503AB-77F0-4D54-B5FF-6757D29C7D68}" type="parTrans" cxnId="{F07B31A6-D50C-457F-B9FC-66117651EA53}">
      <dgm:prSet/>
      <dgm:spPr/>
      <dgm:t>
        <a:bodyPr/>
        <a:lstStyle/>
        <a:p>
          <a:endParaRPr lang="en-GB"/>
        </a:p>
      </dgm:t>
    </dgm:pt>
    <dgm:pt modelId="{708A023E-6BB6-41A2-94BC-5809C246FAE3}" type="sibTrans" cxnId="{F07B31A6-D50C-457F-B9FC-66117651EA53}">
      <dgm:prSet/>
      <dgm:spPr/>
      <dgm:t>
        <a:bodyPr/>
        <a:lstStyle/>
        <a:p>
          <a:endParaRPr lang="en-GB"/>
        </a:p>
      </dgm:t>
    </dgm:pt>
    <dgm:pt modelId="{1FED25BD-730D-4D2F-98D9-18EABFB5CC8D}">
      <dgm:prSet custT="1"/>
      <dgm:spPr/>
      <dgm:t>
        <a:bodyPr/>
        <a:lstStyle/>
        <a:p>
          <a:r>
            <a:rPr lang="en-US" sz="1600" dirty="0"/>
            <a:t>Geography/History</a:t>
          </a:r>
        </a:p>
      </dgm:t>
    </dgm:pt>
    <dgm:pt modelId="{FF2CFD05-B8EC-458B-83E8-DEED616B0B9E}" type="parTrans" cxnId="{3FF05D63-43A9-4952-8EEE-3DA0AEEFA32E}">
      <dgm:prSet/>
      <dgm:spPr/>
      <dgm:t>
        <a:bodyPr/>
        <a:lstStyle/>
        <a:p>
          <a:endParaRPr lang="en-GB"/>
        </a:p>
      </dgm:t>
    </dgm:pt>
    <dgm:pt modelId="{72691352-1EE7-4E22-9734-5F1483C9C465}" type="sibTrans" cxnId="{3FF05D63-43A9-4952-8EEE-3DA0AEEFA32E}">
      <dgm:prSet/>
      <dgm:spPr/>
      <dgm:t>
        <a:bodyPr/>
        <a:lstStyle/>
        <a:p>
          <a:endParaRPr lang="en-GB"/>
        </a:p>
      </dgm:t>
    </dgm:pt>
    <dgm:pt modelId="{702F16D1-0E75-4C1E-90EC-98D400AA8DAB}">
      <dgm:prSet custT="1"/>
      <dgm:spPr/>
      <dgm:t>
        <a:bodyPr/>
        <a:lstStyle/>
        <a:p>
          <a:r>
            <a:rPr lang="en-US" sz="2000" dirty="0"/>
            <a:t>Music</a:t>
          </a:r>
        </a:p>
      </dgm:t>
    </dgm:pt>
    <dgm:pt modelId="{59F2257A-4D47-455D-9798-F47DDF8D1EAA}" type="parTrans" cxnId="{D3F4BEB3-4C9F-4A7E-8A14-1FF546983D24}">
      <dgm:prSet/>
      <dgm:spPr/>
      <dgm:t>
        <a:bodyPr/>
        <a:lstStyle/>
        <a:p>
          <a:endParaRPr lang="en-GB"/>
        </a:p>
      </dgm:t>
    </dgm:pt>
    <dgm:pt modelId="{2906525B-E8D7-488E-9069-0A03FC56FF74}" type="sibTrans" cxnId="{D3F4BEB3-4C9F-4A7E-8A14-1FF546983D24}">
      <dgm:prSet/>
      <dgm:spPr/>
      <dgm:t>
        <a:bodyPr/>
        <a:lstStyle/>
        <a:p>
          <a:endParaRPr lang="en-GB"/>
        </a:p>
      </dgm:t>
    </dgm:pt>
    <dgm:pt modelId="{8EA6533F-6C4B-4BFF-B528-92033A3D3DF9}" type="pres">
      <dgm:prSet presAssocID="{F2306456-C23E-45AF-AFF6-168963B8A182}" presName="diagram" presStyleCnt="0">
        <dgm:presLayoutVars>
          <dgm:dir/>
          <dgm:resizeHandles val="exact"/>
        </dgm:presLayoutVars>
      </dgm:prSet>
      <dgm:spPr/>
    </dgm:pt>
    <dgm:pt modelId="{986DF4A0-E364-447D-9E1A-9EC7257D8ED0}" type="pres">
      <dgm:prSet presAssocID="{5E02CE12-8A07-407E-9D31-D77C5BBD6269}" presName="node" presStyleLbl="node1" presStyleIdx="0" presStyleCnt="15">
        <dgm:presLayoutVars>
          <dgm:bulletEnabled val="1"/>
        </dgm:presLayoutVars>
      </dgm:prSet>
      <dgm:spPr/>
    </dgm:pt>
    <dgm:pt modelId="{C9649250-9DD1-4269-AA72-6951F9043F58}" type="pres">
      <dgm:prSet presAssocID="{BD288023-072D-4095-81A3-AEFE50D6FD25}" presName="sibTrans" presStyleCnt="0"/>
      <dgm:spPr/>
    </dgm:pt>
    <dgm:pt modelId="{4D804877-0C4C-4572-AE31-8A488F167E73}" type="pres">
      <dgm:prSet presAssocID="{86EE537A-FCD6-4800-ABE3-C7B8096803A0}" presName="node" presStyleLbl="node1" presStyleIdx="1" presStyleCnt="15">
        <dgm:presLayoutVars>
          <dgm:bulletEnabled val="1"/>
        </dgm:presLayoutVars>
      </dgm:prSet>
      <dgm:spPr/>
    </dgm:pt>
    <dgm:pt modelId="{B0A0B802-5BC6-431A-A98B-F0B3E6B4835F}" type="pres">
      <dgm:prSet presAssocID="{08C6B15E-D57E-4828-8D1C-B9A48D3615F8}" presName="sibTrans" presStyleCnt="0"/>
      <dgm:spPr/>
    </dgm:pt>
    <dgm:pt modelId="{458DD898-6166-4A90-831D-259759BEDDE6}" type="pres">
      <dgm:prSet presAssocID="{23CACCF8-BC85-42F6-B700-CC1A7BE0ED93}" presName="node" presStyleLbl="node1" presStyleIdx="2" presStyleCnt="15">
        <dgm:presLayoutVars>
          <dgm:bulletEnabled val="1"/>
        </dgm:presLayoutVars>
      </dgm:prSet>
      <dgm:spPr/>
    </dgm:pt>
    <dgm:pt modelId="{B980B985-1462-4DA9-9BAD-2530E33CE49D}" type="pres">
      <dgm:prSet presAssocID="{ED8B5990-0F69-4A42-91EF-91DBA142D9C2}" presName="sibTrans" presStyleCnt="0"/>
      <dgm:spPr/>
    </dgm:pt>
    <dgm:pt modelId="{616A6AAD-4724-4D0C-AE46-34AF8BFBC928}" type="pres">
      <dgm:prSet presAssocID="{A70CE20C-F3A2-4913-9628-CC7417E6F95E}" presName="node" presStyleLbl="node1" presStyleIdx="3" presStyleCnt="15">
        <dgm:presLayoutVars>
          <dgm:bulletEnabled val="1"/>
        </dgm:presLayoutVars>
      </dgm:prSet>
      <dgm:spPr/>
    </dgm:pt>
    <dgm:pt modelId="{205AEE5B-2856-4C65-A50E-D62A417FA0E3}" type="pres">
      <dgm:prSet presAssocID="{01C92251-DC94-40B5-87DB-07C09A7499A4}" presName="sibTrans" presStyleCnt="0"/>
      <dgm:spPr/>
    </dgm:pt>
    <dgm:pt modelId="{0AD17A58-7DFC-457F-AA95-4DCBC55E528F}" type="pres">
      <dgm:prSet presAssocID="{FD55A111-5976-4221-91C7-0517D7430222}" presName="node" presStyleLbl="node1" presStyleIdx="4" presStyleCnt="15">
        <dgm:presLayoutVars>
          <dgm:bulletEnabled val="1"/>
        </dgm:presLayoutVars>
      </dgm:prSet>
      <dgm:spPr/>
    </dgm:pt>
    <dgm:pt modelId="{98419023-A482-4267-A5BA-EAFBF9FEDB57}" type="pres">
      <dgm:prSet presAssocID="{B7E82FD5-5A18-4F34-99A9-B96A94A112AC}" presName="sibTrans" presStyleCnt="0"/>
      <dgm:spPr/>
    </dgm:pt>
    <dgm:pt modelId="{EEABACAD-C1A0-4E6B-B607-DE2BEC219A2B}" type="pres">
      <dgm:prSet presAssocID="{1779B52F-0D84-4B64-8E1B-A53AF86E262F}" presName="node" presStyleLbl="node1" presStyleIdx="5" presStyleCnt="15">
        <dgm:presLayoutVars>
          <dgm:bulletEnabled val="1"/>
        </dgm:presLayoutVars>
      </dgm:prSet>
      <dgm:spPr/>
    </dgm:pt>
    <dgm:pt modelId="{5D1CEA2D-FCDA-40E3-BDF5-7A5CADBF7034}" type="pres">
      <dgm:prSet presAssocID="{C1BD2187-A4D3-41AD-815A-C6BBE00E2F92}" presName="sibTrans" presStyleCnt="0"/>
      <dgm:spPr/>
    </dgm:pt>
    <dgm:pt modelId="{2F0FC21E-4B6F-4E16-8C81-EAE166221407}" type="pres">
      <dgm:prSet presAssocID="{EE26AADE-E36E-4A98-A543-F3CB99C403B3}" presName="node" presStyleLbl="node1" presStyleIdx="6" presStyleCnt="15">
        <dgm:presLayoutVars>
          <dgm:bulletEnabled val="1"/>
        </dgm:presLayoutVars>
      </dgm:prSet>
      <dgm:spPr/>
    </dgm:pt>
    <dgm:pt modelId="{11B925F3-9FCA-4B4A-BA0E-242C7DBAFEC4}" type="pres">
      <dgm:prSet presAssocID="{0A461CF8-F791-4152-BD00-A0F6687AFBB2}" presName="sibTrans" presStyleCnt="0"/>
      <dgm:spPr/>
    </dgm:pt>
    <dgm:pt modelId="{6F44247F-0AA4-47C1-B819-6BE088878CE2}" type="pres">
      <dgm:prSet presAssocID="{11498D6A-5D8B-4EBE-908D-B7F06E75D81F}" presName="node" presStyleLbl="node1" presStyleIdx="7" presStyleCnt="15">
        <dgm:presLayoutVars>
          <dgm:bulletEnabled val="1"/>
        </dgm:presLayoutVars>
      </dgm:prSet>
      <dgm:spPr/>
    </dgm:pt>
    <dgm:pt modelId="{9EC64627-9F5E-4CC9-BD3D-15BFBB7600FE}" type="pres">
      <dgm:prSet presAssocID="{ECBD4359-9D71-4D34-BBF5-7E3A20A8586C}" presName="sibTrans" presStyleCnt="0"/>
      <dgm:spPr/>
    </dgm:pt>
    <dgm:pt modelId="{C87697C5-1748-4BB5-8B96-5383D869B2EF}" type="pres">
      <dgm:prSet presAssocID="{9B85EBEF-B7D3-4F49-8257-A787923502FD}" presName="node" presStyleLbl="node1" presStyleIdx="8" presStyleCnt="15">
        <dgm:presLayoutVars>
          <dgm:bulletEnabled val="1"/>
        </dgm:presLayoutVars>
      </dgm:prSet>
      <dgm:spPr/>
    </dgm:pt>
    <dgm:pt modelId="{0F73D2F4-5722-43B1-8333-B10C88FAEB48}" type="pres">
      <dgm:prSet presAssocID="{203A882B-D763-4F0A-8B3B-D7C4950B1ABD}" presName="sibTrans" presStyleCnt="0"/>
      <dgm:spPr/>
    </dgm:pt>
    <dgm:pt modelId="{C671E0CC-EB20-4FD9-8113-0D445522A7B6}" type="pres">
      <dgm:prSet presAssocID="{54ECB5FC-A047-47CA-B88D-91E34F0494A8}" presName="node" presStyleLbl="node1" presStyleIdx="9" presStyleCnt="15">
        <dgm:presLayoutVars>
          <dgm:bulletEnabled val="1"/>
        </dgm:presLayoutVars>
      </dgm:prSet>
      <dgm:spPr/>
    </dgm:pt>
    <dgm:pt modelId="{88BA838E-BF50-4F5A-92A0-CAA9FE825533}" type="pres">
      <dgm:prSet presAssocID="{06FE6DCA-8F3A-4216-87CB-1537C8A7B751}" presName="sibTrans" presStyleCnt="0"/>
      <dgm:spPr/>
    </dgm:pt>
    <dgm:pt modelId="{0FEC86DB-FFB5-457A-891D-159BC0C6C100}" type="pres">
      <dgm:prSet presAssocID="{FED1FC56-6C3B-4074-9F1D-C6338E17F52F}" presName="node" presStyleLbl="node1" presStyleIdx="10" presStyleCnt="15">
        <dgm:presLayoutVars>
          <dgm:bulletEnabled val="1"/>
        </dgm:presLayoutVars>
      </dgm:prSet>
      <dgm:spPr/>
    </dgm:pt>
    <dgm:pt modelId="{357C878A-69BA-4B53-A33B-B478B45BB2DB}" type="pres">
      <dgm:prSet presAssocID="{708A023E-6BB6-41A2-94BC-5809C246FAE3}" presName="sibTrans" presStyleCnt="0"/>
      <dgm:spPr/>
    </dgm:pt>
    <dgm:pt modelId="{215442AB-70FA-4BF1-86CA-2F7E485F9413}" type="pres">
      <dgm:prSet presAssocID="{1FED25BD-730D-4D2F-98D9-18EABFB5CC8D}" presName="node" presStyleLbl="node1" presStyleIdx="11" presStyleCnt="15">
        <dgm:presLayoutVars>
          <dgm:bulletEnabled val="1"/>
        </dgm:presLayoutVars>
      </dgm:prSet>
      <dgm:spPr/>
    </dgm:pt>
    <dgm:pt modelId="{1D483CD2-CC47-4A9F-B6F8-A23669ECB12C}" type="pres">
      <dgm:prSet presAssocID="{72691352-1EE7-4E22-9734-5F1483C9C465}" presName="sibTrans" presStyleCnt="0"/>
      <dgm:spPr/>
    </dgm:pt>
    <dgm:pt modelId="{0238B4FF-B00F-476D-9071-8E4F09740686}" type="pres">
      <dgm:prSet presAssocID="{1A6E9B86-A5F7-43AF-BC17-DC80D9DBAB52}" presName="node" presStyleLbl="node1" presStyleIdx="12" presStyleCnt="15">
        <dgm:presLayoutVars>
          <dgm:bulletEnabled val="1"/>
        </dgm:presLayoutVars>
      </dgm:prSet>
      <dgm:spPr/>
    </dgm:pt>
    <dgm:pt modelId="{09FC6873-BE3D-4792-AF4C-350EB17C4E60}" type="pres">
      <dgm:prSet presAssocID="{33466319-E055-4BC7-AD0E-6F5C28D2A7EF}" presName="sibTrans" presStyleCnt="0"/>
      <dgm:spPr/>
    </dgm:pt>
    <dgm:pt modelId="{57299AD1-1B59-492C-9DA4-952B951CF174}" type="pres">
      <dgm:prSet presAssocID="{D95D3810-5EB8-45A2-91C1-054E19EE9EE5}" presName="node" presStyleLbl="node1" presStyleIdx="13" presStyleCnt="15">
        <dgm:presLayoutVars>
          <dgm:bulletEnabled val="1"/>
        </dgm:presLayoutVars>
      </dgm:prSet>
      <dgm:spPr/>
    </dgm:pt>
    <dgm:pt modelId="{470E4D09-FDA8-4620-A7C2-2E8610EE7A53}" type="pres">
      <dgm:prSet presAssocID="{86290BEA-F679-45FB-89F9-9BC9915C31D6}" presName="sibTrans" presStyleCnt="0"/>
      <dgm:spPr/>
    </dgm:pt>
    <dgm:pt modelId="{9A29E0C8-4ABF-460A-B0BA-3114253F1D93}" type="pres">
      <dgm:prSet presAssocID="{702F16D1-0E75-4C1E-90EC-98D400AA8DAB}" presName="node" presStyleLbl="node1" presStyleIdx="14" presStyleCnt="15">
        <dgm:presLayoutVars>
          <dgm:bulletEnabled val="1"/>
        </dgm:presLayoutVars>
      </dgm:prSet>
      <dgm:spPr/>
    </dgm:pt>
  </dgm:ptLst>
  <dgm:cxnLst>
    <dgm:cxn modelId="{42ABC612-23A7-45F7-B48B-E2326CCCA9B0}" type="presOf" srcId="{A70CE20C-F3A2-4913-9628-CC7417E6F95E}" destId="{616A6AAD-4724-4D0C-AE46-34AF8BFBC928}" srcOrd="0" destOrd="0" presId="urn:microsoft.com/office/officeart/2005/8/layout/default"/>
    <dgm:cxn modelId="{696AAE17-6ADB-451F-A66A-9BE550FE7576}" type="presOf" srcId="{702F16D1-0E75-4C1E-90EC-98D400AA8DAB}" destId="{9A29E0C8-4ABF-460A-B0BA-3114253F1D93}" srcOrd="0" destOrd="0" presId="urn:microsoft.com/office/officeart/2005/8/layout/default"/>
    <dgm:cxn modelId="{70422735-45F2-4AB6-A2D4-7CE20EE5B710}" srcId="{F2306456-C23E-45AF-AFF6-168963B8A182}" destId="{11498D6A-5D8B-4EBE-908D-B7F06E75D81F}" srcOrd="7" destOrd="0" parTransId="{0C633321-57FF-4E6E-B874-146B03DAA6C4}" sibTransId="{ECBD4359-9D71-4D34-BBF5-7E3A20A8586C}"/>
    <dgm:cxn modelId="{3FF05D63-43A9-4952-8EEE-3DA0AEEFA32E}" srcId="{F2306456-C23E-45AF-AFF6-168963B8A182}" destId="{1FED25BD-730D-4D2F-98D9-18EABFB5CC8D}" srcOrd="11" destOrd="0" parTransId="{FF2CFD05-B8EC-458B-83E8-DEED616B0B9E}" sibTransId="{72691352-1EE7-4E22-9734-5F1483C9C465}"/>
    <dgm:cxn modelId="{D881CB63-DD56-4E3B-B127-3D0BBA9C26FF}" type="presOf" srcId="{23CACCF8-BC85-42F6-B700-CC1A7BE0ED93}" destId="{458DD898-6166-4A90-831D-259759BEDDE6}" srcOrd="0" destOrd="0" presId="urn:microsoft.com/office/officeart/2005/8/layout/default"/>
    <dgm:cxn modelId="{ACB9E46B-F4F2-4A1F-96BF-D465E586A0B6}" type="presOf" srcId="{1779B52F-0D84-4B64-8E1B-A53AF86E262F}" destId="{EEABACAD-C1A0-4E6B-B607-DE2BEC219A2B}" srcOrd="0" destOrd="0" presId="urn:microsoft.com/office/officeart/2005/8/layout/default"/>
    <dgm:cxn modelId="{E672314C-422E-4444-9764-DF20DAA945F2}" type="presOf" srcId="{54ECB5FC-A047-47CA-B88D-91E34F0494A8}" destId="{C671E0CC-EB20-4FD9-8113-0D445522A7B6}" srcOrd="0" destOrd="0" presId="urn:microsoft.com/office/officeart/2005/8/layout/default"/>
    <dgm:cxn modelId="{F4D4CF52-588F-466F-BC7E-2F1508B548E7}" srcId="{F2306456-C23E-45AF-AFF6-168963B8A182}" destId="{9B85EBEF-B7D3-4F49-8257-A787923502FD}" srcOrd="8" destOrd="0" parTransId="{F75F7959-36CF-4FEB-8B53-4774DDC5CCF6}" sibTransId="{203A882B-D763-4F0A-8B3B-D7C4950B1ABD}"/>
    <dgm:cxn modelId="{48C70B7B-71C2-495E-884E-93E698B9D3AF}" type="presOf" srcId="{9B85EBEF-B7D3-4F49-8257-A787923502FD}" destId="{C87697C5-1748-4BB5-8B96-5383D869B2EF}" srcOrd="0" destOrd="0" presId="urn:microsoft.com/office/officeart/2005/8/layout/default"/>
    <dgm:cxn modelId="{BDF3BD83-E25A-4D3B-9621-5CF11BA1FF28}" type="presOf" srcId="{86EE537A-FCD6-4800-ABE3-C7B8096803A0}" destId="{4D804877-0C4C-4572-AE31-8A488F167E73}" srcOrd="0" destOrd="0" presId="urn:microsoft.com/office/officeart/2005/8/layout/default"/>
    <dgm:cxn modelId="{5A4C7C90-A175-41B4-B5D6-3F0D6E423612}" srcId="{F2306456-C23E-45AF-AFF6-168963B8A182}" destId="{86EE537A-FCD6-4800-ABE3-C7B8096803A0}" srcOrd="1" destOrd="0" parTransId="{5C52F58B-6A3C-43D0-BBFC-D0D70128A88F}" sibTransId="{08C6B15E-D57E-4828-8D1C-B9A48D3615F8}"/>
    <dgm:cxn modelId="{41259392-1E2D-43F1-A852-8E6DEA572A34}" srcId="{F2306456-C23E-45AF-AFF6-168963B8A182}" destId="{EE26AADE-E36E-4A98-A543-F3CB99C403B3}" srcOrd="6" destOrd="0" parTransId="{6C8B6A05-30D3-4050-8163-DEA6C3AB5D1B}" sibTransId="{0A461CF8-F791-4152-BD00-A0F6687AFBB2}"/>
    <dgm:cxn modelId="{E57A4096-8EE5-4D04-9FFA-302DBCB651A6}" type="presOf" srcId="{1FED25BD-730D-4D2F-98D9-18EABFB5CC8D}" destId="{215442AB-70FA-4BF1-86CA-2F7E485F9413}" srcOrd="0" destOrd="0" presId="urn:microsoft.com/office/officeart/2005/8/layout/default"/>
    <dgm:cxn modelId="{A2168B9A-A92D-471E-AAAD-C29A227D64C3}" type="presOf" srcId="{EE26AADE-E36E-4A98-A543-F3CB99C403B3}" destId="{2F0FC21E-4B6F-4E16-8C81-EAE166221407}" srcOrd="0" destOrd="0" presId="urn:microsoft.com/office/officeart/2005/8/layout/default"/>
    <dgm:cxn modelId="{96B5BF9D-FC4D-47FD-9A54-59285360412A}" type="presOf" srcId="{D95D3810-5EB8-45A2-91C1-054E19EE9EE5}" destId="{57299AD1-1B59-492C-9DA4-952B951CF174}" srcOrd="0" destOrd="0" presId="urn:microsoft.com/office/officeart/2005/8/layout/default"/>
    <dgm:cxn modelId="{F07B31A6-D50C-457F-B9FC-66117651EA53}" srcId="{F2306456-C23E-45AF-AFF6-168963B8A182}" destId="{FED1FC56-6C3B-4074-9F1D-C6338E17F52F}" srcOrd="10" destOrd="0" parTransId="{60B503AB-77F0-4D54-B5FF-6757D29C7D68}" sibTransId="{708A023E-6BB6-41A2-94BC-5809C246FAE3}"/>
    <dgm:cxn modelId="{B43752AA-52E1-40E1-8AF9-E9A1E701F220}" type="presOf" srcId="{FD55A111-5976-4221-91C7-0517D7430222}" destId="{0AD17A58-7DFC-457F-AA95-4DCBC55E528F}" srcOrd="0" destOrd="0" presId="urn:microsoft.com/office/officeart/2005/8/layout/default"/>
    <dgm:cxn modelId="{D3F6FFAD-24B6-4037-AACA-2DADDC23B437}" srcId="{F2306456-C23E-45AF-AFF6-168963B8A182}" destId="{1A6E9B86-A5F7-43AF-BC17-DC80D9DBAB52}" srcOrd="12" destOrd="0" parTransId="{71A185C6-4C5A-43BA-8C3D-D39949747CA7}" sibTransId="{33466319-E055-4BC7-AD0E-6F5C28D2A7EF}"/>
    <dgm:cxn modelId="{416B35B3-4F64-4570-8CC2-99B2B5F111F1}" srcId="{F2306456-C23E-45AF-AFF6-168963B8A182}" destId="{54ECB5FC-A047-47CA-B88D-91E34F0494A8}" srcOrd="9" destOrd="0" parTransId="{44012FED-2523-4BEB-8E35-FEE96029D4FC}" sibTransId="{06FE6DCA-8F3A-4216-87CB-1537C8A7B751}"/>
    <dgm:cxn modelId="{30279BB3-9D3B-4140-8800-10B885A3709F}" type="presOf" srcId="{1A6E9B86-A5F7-43AF-BC17-DC80D9DBAB52}" destId="{0238B4FF-B00F-476D-9071-8E4F09740686}" srcOrd="0" destOrd="0" presId="urn:microsoft.com/office/officeart/2005/8/layout/default"/>
    <dgm:cxn modelId="{D3F4BEB3-4C9F-4A7E-8A14-1FF546983D24}" srcId="{F2306456-C23E-45AF-AFF6-168963B8A182}" destId="{702F16D1-0E75-4C1E-90EC-98D400AA8DAB}" srcOrd="14" destOrd="0" parTransId="{59F2257A-4D47-455D-9798-F47DDF8D1EAA}" sibTransId="{2906525B-E8D7-488E-9069-0A03FC56FF74}"/>
    <dgm:cxn modelId="{765D9FB4-3E56-4812-AE2A-4A7D1EDFFE60}" type="presOf" srcId="{11498D6A-5D8B-4EBE-908D-B7F06E75D81F}" destId="{6F44247F-0AA4-47C1-B819-6BE088878CE2}" srcOrd="0" destOrd="0" presId="urn:microsoft.com/office/officeart/2005/8/layout/default"/>
    <dgm:cxn modelId="{466900BC-F8E4-43BE-BD9E-97EAFDF16FDE}" srcId="{F2306456-C23E-45AF-AFF6-168963B8A182}" destId="{1779B52F-0D84-4B64-8E1B-A53AF86E262F}" srcOrd="5" destOrd="0" parTransId="{6C3CFE6F-9FAE-458C-A4AB-7FF89A9FCF61}" sibTransId="{C1BD2187-A4D3-41AD-815A-C6BBE00E2F92}"/>
    <dgm:cxn modelId="{C3B632D0-98F6-47ED-9435-CE5A081658D2}" srcId="{F2306456-C23E-45AF-AFF6-168963B8A182}" destId="{5E02CE12-8A07-407E-9D31-D77C5BBD6269}" srcOrd="0" destOrd="0" parTransId="{9E0F6E5E-C573-4373-9242-A196EE340D04}" sibTransId="{BD288023-072D-4095-81A3-AEFE50D6FD25}"/>
    <dgm:cxn modelId="{116186D7-3076-4E6E-8CC9-A2A2931CC39D}" srcId="{F2306456-C23E-45AF-AFF6-168963B8A182}" destId="{A70CE20C-F3A2-4913-9628-CC7417E6F95E}" srcOrd="3" destOrd="0" parTransId="{CA55BF24-6727-42B2-9B76-E92C5E63EEA1}" sibTransId="{01C92251-DC94-40B5-87DB-07C09A7499A4}"/>
    <dgm:cxn modelId="{C69542D8-C72A-46C0-9727-019306CC032A}" srcId="{F2306456-C23E-45AF-AFF6-168963B8A182}" destId="{23CACCF8-BC85-42F6-B700-CC1A7BE0ED93}" srcOrd="2" destOrd="0" parTransId="{E343738E-76A8-469E-8E49-C693E8DF5EFE}" sibTransId="{ED8B5990-0F69-4A42-91EF-91DBA142D9C2}"/>
    <dgm:cxn modelId="{48DDE0E8-FFA4-42B2-AB9A-586B91B8A51E}" srcId="{F2306456-C23E-45AF-AFF6-168963B8A182}" destId="{FD55A111-5976-4221-91C7-0517D7430222}" srcOrd="4" destOrd="0" parTransId="{25282394-4EC7-4A40-B344-F5BB4648E6E2}" sibTransId="{B7E82FD5-5A18-4F34-99A9-B96A94A112AC}"/>
    <dgm:cxn modelId="{53BA7CEC-4981-43BA-BDCA-FFC7A1699CD1}" type="presOf" srcId="{FED1FC56-6C3B-4074-9F1D-C6338E17F52F}" destId="{0FEC86DB-FFB5-457A-891D-159BC0C6C100}" srcOrd="0" destOrd="0" presId="urn:microsoft.com/office/officeart/2005/8/layout/default"/>
    <dgm:cxn modelId="{372989EC-0D80-4AF5-9F16-9875D371F6D3}" srcId="{F2306456-C23E-45AF-AFF6-168963B8A182}" destId="{D95D3810-5EB8-45A2-91C1-054E19EE9EE5}" srcOrd="13" destOrd="0" parTransId="{C8F26BF8-9B9C-4B35-8FE7-81BD2AD89E1C}" sibTransId="{86290BEA-F679-45FB-89F9-9BC9915C31D6}"/>
    <dgm:cxn modelId="{CCE096F7-8DF2-4F29-986F-72F45514C474}" type="presOf" srcId="{F2306456-C23E-45AF-AFF6-168963B8A182}" destId="{8EA6533F-6C4B-4BFF-B528-92033A3D3DF9}" srcOrd="0" destOrd="0" presId="urn:microsoft.com/office/officeart/2005/8/layout/default"/>
    <dgm:cxn modelId="{2DBE52FC-5CBA-4AC0-82AD-93D6D7B231E3}" type="presOf" srcId="{5E02CE12-8A07-407E-9D31-D77C5BBD6269}" destId="{986DF4A0-E364-447D-9E1A-9EC7257D8ED0}" srcOrd="0" destOrd="0" presId="urn:microsoft.com/office/officeart/2005/8/layout/default"/>
    <dgm:cxn modelId="{70D53A43-8754-462C-B6A1-EE621D775927}" type="presParOf" srcId="{8EA6533F-6C4B-4BFF-B528-92033A3D3DF9}" destId="{986DF4A0-E364-447D-9E1A-9EC7257D8ED0}" srcOrd="0" destOrd="0" presId="urn:microsoft.com/office/officeart/2005/8/layout/default"/>
    <dgm:cxn modelId="{1781A880-F8CF-491D-82FC-122B076C618A}" type="presParOf" srcId="{8EA6533F-6C4B-4BFF-B528-92033A3D3DF9}" destId="{C9649250-9DD1-4269-AA72-6951F9043F58}" srcOrd="1" destOrd="0" presId="urn:microsoft.com/office/officeart/2005/8/layout/default"/>
    <dgm:cxn modelId="{F329073F-B445-4FB5-90BB-925AD40E0CA0}" type="presParOf" srcId="{8EA6533F-6C4B-4BFF-B528-92033A3D3DF9}" destId="{4D804877-0C4C-4572-AE31-8A488F167E73}" srcOrd="2" destOrd="0" presId="urn:microsoft.com/office/officeart/2005/8/layout/default"/>
    <dgm:cxn modelId="{DBC05101-341C-4724-8690-F4FA7817AF72}" type="presParOf" srcId="{8EA6533F-6C4B-4BFF-B528-92033A3D3DF9}" destId="{B0A0B802-5BC6-431A-A98B-F0B3E6B4835F}" srcOrd="3" destOrd="0" presId="urn:microsoft.com/office/officeart/2005/8/layout/default"/>
    <dgm:cxn modelId="{804BE0E8-D298-4004-A473-6749E6D8193B}" type="presParOf" srcId="{8EA6533F-6C4B-4BFF-B528-92033A3D3DF9}" destId="{458DD898-6166-4A90-831D-259759BEDDE6}" srcOrd="4" destOrd="0" presId="urn:microsoft.com/office/officeart/2005/8/layout/default"/>
    <dgm:cxn modelId="{BF3F1540-DE3B-4DA8-869D-2F008377B89C}" type="presParOf" srcId="{8EA6533F-6C4B-4BFF-B528-92033A3D3DF9}" destId="{B980B985-1462-4DA9-9BAD-2530E33CE49D}" srcOrd="5" destOrd="0" presId="urn:microsoft.com/office/officeart/2005/8/layout/default"/>
    <dgm:cxn modelId="{43C13F83-80A2-45B3-93FF-2DB1DA5A003C}" type="presParOf" srcId="{8EA6533F-6C4B-4BFF-B528-92033A3D3DF9}" destId="{616A6AAD-4724-4D0C-AE46-34AF8BFBC928}" srcOrd="6" destOrd="0" presId="urn:microsoft.com/office/officeart/2005/8/layout/default"/>
    <dgm:cxn modelId="{74349CBD-39B2-4FB7-B6BF-38D535C5B42A}" type="presParOf" srcId="{8EA6533F-6C4B-4BFF-B528-92033A3D3DF9}" destId="{205AEE5B-2856-4C65-A50E-D62A417FA0E3}" srcOrd="7" destOrd="0" presId="urn:microsoft.com/office/officeart/2005/8/layout/default"/>
    <dgm:cxn modelId="{6AE565C4-FFCC-48C8-B895-2862BD567DBD}" type="presParOf" srcId="{8EA6533F-6C4B-4BFF-B528-92033A3D3DF9}" destId="{0AD17A58-7DFC-457F-AA95-4DCBC55E528F}" srcOrd="8" destOrd="0" presId="urn:microsoft.com/office/officeart/2005/8/layout/default"/>
    <dgm:cxn modelId="{61B1CA68-9585-4C31-9AC0-BA32D0B7AAFA}" type="presParOf" srcId="{8EA6533F-6C4B-4BFF-B528-92033A3D3DF9}" destId="{98419023-A482-4267-A5BA-EAFBF9FEDB57}" srcOrd="9" destOrd="0" presId="urn:microsoft.com/office/officeart/2005/8/layout/default"/>
    <dgm:cxn modelId="{BD90F913-5DD4-4E40-9B2D-3AB1AE958B26}" type="presParOf" srcId="{8EA6533F-6C4B-4BFF-B528-92033A3D3DF9}" destId="{EEABACAD-C1A0-4E6B-B607-DE2BEC219A2B}" srcOrd="10" destOrd="0" presId="urn:microsoft.com/office/officeart/2005/8/layout/default"/>
    <dgm:cxn modelId="{D17B0374-D4CB-48F3-93C0-2B217545B9B6}" type="presParOf" srcId="{8EA6533F-6C4B-4BFF-B528-92033A3D3DF9}" destId="{5D1CEA2D-FCDA-40E3-BDF5-7A5CADBF7034}" srcOrd="11" destOrd="0" presId="urn:microsoft.com/office/officeart/2005/8/layout/default"/>
    <dgm:cxn modelId="{F695C571-B906-4DEA-890D-A898C4EDBEC4}" type="presParOf" srcId="{8EA6533F-6C4B-4BFF-B528-92033A3D3DF9}" destId="{2F0FC21E-4B6F-4E16-8C81-EAE166221407}" srcOrd="12" destOrd="0" presId="urn:microsoft.com/office/officeart/2005/8/layout/default"/>
    <dgm:cxn modelId="{8C001BC2-BE2B-49DD-91C9-A4638FEE4ACB}" type="presParOf" srcId="{8EA6533F-6C4B-4BFF-B528-92033A3D3DF9}" destId="{11B925F3-9FCA-4B4A-BA0E-242C7DBAFEC4}" srcOrd="13" destOrd="0" presId="urn:microsoft.com/office/officeart/2005/8/layout/default"/>
    <dgm:cxn modelId="{AE120F1A-E728-47FE-9BFC-21F00475542E}" type="presParOf" srcId="{8EA6533F-6C4B-4BFF-B528-92033A3D3DF9}" destId="{6F44247F-0AA4-47C1-B819-6BE088878CE2}" srcOrd="14" destOrd="0" presId="urn:microsoft.com/office/officeart/2005/8/layout/default"/>
    <dgm:cxn modelId="{163FE5BD-F75C-45EA-B47F-7EFAE9EA0CCA}" type="presParOf" srcId="{8EA6533F-6C4B-4BFF-B528-92033A3D3DF9}" destId="{9EC64627-9F5E-4CC9-BD3D-15BFBB7600FE}" srcOrd="15" destOrd="0" presId="urn:microsoft.com/office/officeart/2005/8/layout/default"/>
    <dgm:cxn modelId="{82406997-CFAE-451B-99DB-5FACC35CF3ED}" type="presParOf" srcId="{8EA6533F-6C4B-4BFF-B528-92033A3D3DF9}" destId="{C87697C5-1748-4BB5-8B96-5383D869B2EF}" srcOrd="16" destOrd="0" presId="urn:microsoft.com/office/officeart/2005/8/layout/default"/>
    <dgm:cxn modelId="{5B074249-24F7-4639-B82D-08204D0650B1}" type="presParOf" srcId="{8EA6533F-6C4B-4BFF-B528-92033A3D3DF9}" destId="{0F73D2F4-5722-43B1-8333-B10C88FAEB48}" srcOrd="17" destOrd="0" presId="urn:microsoft.com/office/officeart/2005/8/layout/default"/>
    <dgm:cxn modelId="{706232E1-9B35-43D2-B4B0-B13BA0026A2E}" type="presParOf" srcId="{8EA6533F-6C4B-4BFF-B528-92033A3D3DF9}" destId="{C671E0CC-EB20-4FD9-8113-0D445522A7B6}" srcOrd="18" destOrd="0" presId="urn:microsoft.com/office/officeart/2005/8/layout/default"/>
    <dgm:cxn modelId="{7084D8A5-28E1-4B15-A4AD-77979CCE8BB5}" type="presParOf" srcId="{8EA6533F-6C4B-4BFF-B528-92033A3D3DF9}" destId="{88BA838E-BF50-4F5A-92A0-CAA9FE825533}" srcOrd="19" destOrd="0" presId="urn:microsoft.com/office/officeart/2005/8/layout/default"/>
    <dgm:cxn modelId="{FDFFFFC3-C488-4154-B3F7-A9F5A7E9F045}" type="presParOf" srcId="{8EA6533F-6C4B-4BFF-B528-92033A3D3DF9}" destId="{0FEC86DB-FFB5-457A-891D-159BC0C6C100}" srcOrd="20" destOrd="0" presId="urn:microsoft.com/office/officeart/2005/8/layout/default"/>
    <dgm:cxn modelId="{315D7765-DAEF-4A44-9431-10783EE4355D}" type="presParOf" srcId="{8EA6533F-6C4B-4BFF-B528-92033A3D3DF9}" destId="{357C878A-69BA-4B53-A33B-B478B45BB2DB}" srcOrd="21" destOrd="0" presId="urn:microsoft.com/office/officeart/2005/8/layout/default"/>
    <dgm:cxn modelId="{7FDB2A9F-EE78-4C93-B09E-3417A8F4B95D}" type="presParOf" srcId="{8EA6533F-6C4B-4BFF-B528-92033A3D3DF9}" destId="{215442AB-70FA-4BF1-86CA-2F7E485F9413}" srcOrd="22" destOrd="0" presId="urn:microsoft.com/office/officeart/2005/8/layout/default"/>
    <dgm:cxn modelId="{E9F1BDE2-1646-4F13-83DB-440C9CFEC8F5}" type="presParOf" srcId="{8EA6533F-6C4B-4BFF-B528-92033A3D3DF9}" destId="{1D483CD2-CC47-4A9F-B6F8-A23669ECB12C}" srcOrd="23" destOrd="0" presId="urn:microsoft.com/office/officeart/2005/8/layout/default"/>
    <dgm:cxn modelId="{3F901159-E188-4344-B2C7-8B1BD7A50CFD}" type="presParOf" srcId="{8EA6533F-6C4B-4BFF-B528-92033A3D3DF9}" destId="{0238B4FF-B00F-476D-9071-8E4F09740686}" srcOrd="24" destOrd="0" presId="urn:microsoft.com/office/officeart/2005/8/layout/default"/>
    <dgm:cxn modelId="{37043D34-7E75-48E4-A5F7-AF04A088B18F}" type="presParOf" srcId="{8EA6533F-6C4B-4BFF-B528-92033A3D3DF9}" destId="{09FC6873-BE3D-4792-AF4C-350EB17C4E60}" srcOrd="25" destOrd="0" presId="urn:microsoft.com/office/officeart/2005/8/layout/default"/>
    <dgm:cxn modelId="{C5693711-4410-40BB-B8A6-57AFFC5F71BA}" type="presParOf" srcId="{8EA6533F-6C4B-4BFF-B528-92033A3D3DF9}" destId="{57299AD1-1B59-492C-9DA4-952B951CF174}" srcOrd="26" destOrd="0" presId="urn:microsoft.com/office/officeart/2005/8/layout/default"/>
    <dgm:cxn modelId="{2DA90B4F-8F36-4B16-860A-BA81FDE5F62C}" type="presParOf" srcId="{8EA6533F-6C4B-4BFF-B528-92033A3D3DF9}" destId="{470E4D09-FDA8-4620-A7C2-2E8610EE7A53}" srcOrd="27" destOrd="0" presId="urn:microsoft.com/office/officeart/2005/8/layout/default"/>
    <dgm:cxn modelId="{8550997E-3F12-4F27-BD25-6CEB08C1B0AE}" type="presParOf" srcId="{8EA6533F-6C4B-4BFF-B528-92033A3D3DF9}" destId="{9A29E0C8-4ABF-460A-B0BA-3114253F1D93}"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585B2E-32D9-40EC-8279-AC613B791EF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B395714-1452-4AF7-B10D-FFC152DDC1BA}">
      <dgm:prSet/>
      <dgm:spPr/>
      <dgm:t>
        <a:bodyPr/>
        <a:lstStyle/>
        <a:p>
          <a:r>
            <a:rPr lang="en-GB" dirty="0"/>
            <a:t>Over 3 weeks from the start of June.</a:t>
          </a:r>
          <a:endParaRPr lang="en-US" dirty="0"/>
        </a:p>
      </dgm:t>
    </dgm:pt>
    <dgm:pt modelId="{869CF44A-621E-4553-93F5-BF61E9E90E81}" type="parTrans" cxnId="{4F29BE15-4ACA-45BD-A0EF-B58270B90FA9}">
      <dgm:prSet/>
      <dgm:spPr/>
      <dgm:t>
        <a:bodyPr/>
        <a:lstStyle/>
        <a:p>
          <a:endParaRPr lang="en-US"/>
        </a:p>
      </dgm:t>
    </dgm:pt>
    <dgm:pt modelId="{AB507762-ED95-477F-BED0-4D554BB17951}" type="sibTrans" cxnId="{4F29BE15-4ACA-45BD-A0EF-B58270B90FA9}">
      <dgm:prSet/>
      <dgm:spPr/>
      <dgm:t>
        <a:bodyPr/>
        <a:lstStyle/>
        <a:p>
          <a:endParaRPr lang="en-US"/>
        </a:p>
      </dgm:t>
    </dgm:pt>
    <dgm:pt modelId="{369F2020-4FA2-4593-BC65-9BEE96E461FB}">
      <dgm:prSet/>
      <dgm:spPr/>
      <dgm:t>
        <a:bodyPr/>
        <a:lstStyle/>
        <a:p>
          <a:r>
            <a:rPr lang="en-US" dirty="0"/>
            <a:t>All children will complete a times table test.</a:t>
          </a:r>
        </a:p>
      </dgm:t>
    </dgm:pt>
    <dgm:pt modelId="{21F16621-7323-43F3-B8F0-73BC80816CA6}" type="parTrans" cxnId="{98A679D2-4D7D-4551-B4D6-28654D4896CE}">
      <dgm:prSet/>
      <dgm:spPr/>
      <dgm:t>
        <a:bodyPr/>
        <a:lstStyle/>
        <a:p>
          <a:endParaRPr lang="en-US"/>
        </a:p>
      </dgm:t>
    </dgm:pt>
    <dgm:pt modelId="{76EDDA5C-D750-453F-8FF2-C37D11C7751F}" type="sibTrans" cxnId="{98A679D2-4D7D-4551-B4D6-28654D4896CE}">
      <dgm:prSet/>
      <dgm:spPr/>
      <dgm:t>
        <a:bodyPr/>
        <a:lstStyle/>
        <a:p>
          <a:endParaRPr lang="en-US"/>
        </a:p>
      </dgm:t>
    </dgm:pt>
    <dgm:pt modelId="{FF2F6132-C79F-4007-933D-7C194EB56E2D}">
      <dgm:prSet/>
      <dgm:spPr/>
      <dgm:t>
        <a:bodyPr/>
        <a:lstStyle/>
        <a:p>
          <a:r>
            <a:rPr lang="en-GB" dirty="0"/>
            <a:t>There will be plenty of practise throughout the year. Please practise at home too!</a:t>
          </a:r>
          <a:endParaRPr lang="en-US" dirty="0"/>
        </a:p>
      </dgm:t>
    </dgm:pt>
    <dgm:pt modelId="{BF848A87-41D4-4E01-A52D-3B54E62B2D83}" type="parTrans" cxnId="{609F93DA-4091-4241-AD46-09EA28DD2669}">
      <dgm:prSet/>
      <dgm:spPr/>
      <dgm:t>
        <a:bodyPr/>
        <a:lstStyle/>
        <a:p>
          <a:endParaRPr lang="en-US"/>
        </a:p>
      </dgm:t>
    </dgm:pt>
    <dgm:pt modelId="{38BF284C-D3CE-45C0-BEDA-93D0A9DC7EBD}" type="sibTrans" cxnId="{609F93DA-4091-4241-AD46-09EA28DD2669}">
      <dgm:prSet/>
      <dgm:spPr/>
      <dgm:t>
        <a:bodyPr/>
        <a:lstStyle/>
        <a:p>
          <a:endParaRPr lang="en-US"/>
        </a:p>
      </dgm:t>
    </dgm:pt>
    <dgm:pt modelId="{F5520EA6-2BBE-4200-88DA-2FAD71BAA60E}" type="pres">
      <dgm:prSet presAssocID="{64585B2E-32D9-40EC-8279-AC613B791EF1}" presName="root" presStyleCnt="0">
        <dgm:presLayoutVars>
          <dgm:dir/>
          <dgm:resizeHandles val="exact"/>
        </dgm:presLayoutVars>
      </dgm:prSet>
      <dgm:spPr/>
    </dgm:pt>
    <dgm:pt modelId="{B78325E7-F64A-4491-89B1-23E172A3CED8}" type="pres">
      <dgm:prSet presAssocID="{2B395714-1452-4AF7-B10D-FFC152DDC1BA}" presName="compNode" presStyleCnt="0"/>
      <dgm:spPr/>
    </dgm:pt>
    <dgm:pt modelId="{631FBF94-534C-4CA0-9817-A679276BD3B2}" type="pres">
      <dgm:prSet presAssocID="{2B395714-1452-4AF7-B10D-FFC152DDC1BA}" presName="bgRect" presStyleLbl="bgShp" presStyleIdx="0" presStyleCnt="3"/>
      <dgm:spPr/>
    </dgm:pt>
    <dgm:pt modelId="{B4E34151-AB35-498A-B174-2880572A07EC}" type="pres">
      <dgm:prSet presAssocID="{2B395714-1452-4AF7-B10D-FFC152DDC1BA}"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ip calendar with solid fill"/>
        </a:ext>
      </dgm:extLst>
    </dgm:pt>
    <dgm:pt modelId="{F3064E28-1188-47AB-A168-614317298223}" type="pres">
      <dgm:prSet presAssocID="{2B395714-1452-4AF7-B10D-FFC152DDC1BA}" presName="spaceRect" presStyleCnt="0"/>
      <dgm:spPr/>
    </dgm:pt>
    <dgm:pt modelId="{79CA204F-20EE-4412-BDDA-16AE5AC796EA}" type="pres">
      <dgm:prSet presAssocID="{2B395714-1452-4AF7-B10D-FFC152DDC1BA}" presName="parTx" presStyleLbl="revTx" presStyleIdx="0" presStyleCnt="3">
        <dgm:presLayoutVars>
          <dgm:chMax val="0"/>
          <dgm:chPref val="0"/>
        </dgm:presLayoutVars>
      </dgm:prSet>
      <dgm:spPr/>
    </dgm:pt>
    <dgm:pt modelId="{D2F7B61B-6D8C-49EB-926B-416C758F402A}" type="pres">
      <dgm:prSet presAssocID="{AB507762-ED95-477F-BED0-4D554BB17951}" presName="sibTrans" presStyleCnt="0"/>
      <dgm:spPr/>
    </dgm:pt>
    <dgm:pt modelId="{4C5A0C06-C890-478A-A8E8-6DB36578922F}" type="pres">
      <dgm:prSet presAssocID="{369F2020-4FA2-4593-BC65-9BEE96E461FB}" presName="compNode" presStyleCnt="0"/>
      <dgm:spPr/>
    </dgm:pt>
    <dgm:pt modelId="{4E2D5E6F-314B-48CC-80A8-639C32DE6FE4}" type="pres">
      <dgm:prSet presAssocID="{369F2020-4FA2-4593-BC65-9BEE96E461FB}" presName="bgRect" presStyleLbl="bgShp" presStyleIdx="1" presStyleCnt="3"/>
      <dgm:spPr/>
    </dgm:pt>
    <dgm:pt modelId="{BFAC89EA-AB78-46CA-A363-86E6C82BA6C5}" type="pres">
      <dgm:prSet presAssocID="{369F2020-4FA2-4593-BC65-9BEE96E461FB}"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ipboard Mixed with solid fill"/>
        </a:ext>
      </dgm:extLst>
    </dgm:pt>
    <dgm:pt modelId="{7705A228-92FA-4C99-86E2-92865A11A29B}" type="pres">
      <dgm:prSet presAssocID="{369F2020-4FA2-4593-BC65-9BEE96E461FB}" presName="spaceRect" presStyleCnt="0"/>
      <dgm:spPr/>
    </dgm:pt>
    <dgm:pt modelId="{922E4F19-7725-49D4-9C21-35E1D85D6A7B}" type="pres">
      <dgm:prSet presAssocID="{369F2020-4FA2-4593-BC65-9BEE96E461FB}" presName="parTx" presStyleLbl="revTx" presStyleIdx="1" presStyleCnt="3">
        <dgm:presLayoutVars>
          <dgm:chMax val="0"/>
          <dgm:chPref val="0"/>
        </dgm:presLayoutVars>
      </dgm:prSet>
      <dgm:spPr/>
    </dgm:pt>
    <dgm:pt modelId="{EE2B60F1-0EA2-49E8-B520-7481B9B9558E}" type="pres">
      <dgm:prSet presAssocID="{76EDDA5C-D750-453F-8FF2-C37D11C7751F}" presName="sibTrans" presStyleCnt="0"/>
      <dgm:spPr/>
    </dgm:pt>
    <dgm:pt modelId="{8DEC6CDF-8445-4343-AEDB-46C46941ED47}" type="pres">
      <dgm:prSet presAssocID="{FF2F6132-C79F-4007-933D-7C194EB56E2D}" presName="compNode" presStyleCnt="0"/>
      <dgm:spPr/>
    </dgm:pt>
    <dgm:pt modelId="{CD149D34-5E87-45E4-9F00-C2438BDAB737}" type="pres">
      <dgm:prSet presAssocID="{FF2F6132-C79F-4007-933D-7C194EB56E2D}" presName="bgRect" presStyleLbl="bgShp" presStyleIdx="2" presStyleCnt="3"/>
      <dgm:spPr/>
    </dgm:pt>
    <dgm:pt modelId="{0FA6F8F6-EF5A-4889-B8B9-296819D337BE}" type="pres">
      <dgm:prSet presAssocID="{FF2F6132-C79F-4007-933D-7C194EB56E2D}"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Questions with solid fill"/>
        </a:ext>
      </dgm:extLst>
    </dgm:pt>
    <dgm:pt modelId="{674186F0-1086-46D9-A2D2-05C02598DE0F}" type="pres">
      <dgm:prSet presAssocID="{FF2F6132-C79F-4007-933D-7C194EB56E2D}" presName="spaceRect" presStyleCnt="0"/>
      <dgm:spPr/>
    </dgm:pt>
    <dgm:pt modelId="{4C44E478-4EB8-4967-B368-74CE3C71A8CC}" type="pres">
      <dgm:prSet presAssocID="{FF2F6132-C79F-4007-933D-7C194EB56E2D}" presName="parTx" presStyleLbl="revTx" presStyleIdx="2" presStyleCnt="3">
        <dgm:presLayoutVars>
          <dgm:chMax val="0"/>
          <dgm:chPref val="0"/>
        </dgm:presLayoutVars>
      </dgm:prSet>
      <dgm:spPr/>
    </dgm:pt>
  </dgm:ptLst>
  <dgm:cxnLst>
    <dgm:cxn modelId="{B5CF9B08-5BC5-422E-8E3D-1B34D01DA245}" type="presOf" srcId="{2B395714-1452-4AF7-B10D-FFC152DDC1BA}" destId="{79CA204F-20EE-4412-BDDA-16AE5AC796EA}" srcOrd="0" destOrd="0" presId="urn:microsoft.com/office/officeart/2018/2/layout/IconVerticalSolidList"/>
    <dgm:cxn modelId="{4F29BE15-4ACA-45BD-A0EF-B58270B90FA9}" srcId="{64585B2E-32D9-40EC-8279-AC613B791EF1}" destId="{2B395714-1452-4AF7-B10D-FFC152DDC1BA}" srcOrd="0" destOrd="0" parTransId="{869CF44A-621E-4553-93F5-BF61E9E90E81}" sibTransId="{AB507762-ED95-477F-BED0-4D554BB17951}"/>
    <dgm:cxn modelId="{0B994875-2986-4318-A802-8308D090280C}" type="presOf" srcId="{369F2020-4FA2-4593-BC65-9BEE96E461FB}" destId="{922E4F19-7725-49D4-9C21-35E1D85D6A7B}" srcOrd="0" destOrd="0" presId="urn:microsoft.com/office/officeart/2018/2/layout/IconVerticalSolidList"/>
    <dgm:cxn modelId="{C34A5055-F490-42F1-A2C2-14ED57D20CAF}" type="presOf" srcId="{FF2F6132-C79F-4007-933D-7C194EB56E2D}" destId="{4C44E478-4EB8-4967-B368-74CE3C71A8CC}" srcOrd="0" destOrd="0" presId="urn:microsoft.com/office/officeart/2018/2/layout/IconVerticalSolidList"/>
    <dgm:cxn modelId="{98A679D2-4D7D-4551-B4D6-28654D4896CE}" srcId="{64585B2E-32D9-40EC-8279-AC613B791EF1}" destId="{369F2020-4FA2-4593-BC65-9BEE96E461FB}" srcOrd="1" destOrd="0" parTransId="{21F16621-7323-43F3-B8F0-73BC80816CA6}" sibTransId="{76EDDA5C-D750-453F-8FF2-C37D11C7751F}"/>
    <dgm:cxn modelId="{609F93DA-4091-4241-AD46-09EA28DD2669}" srcId="{64585B2E-32D9-40EC-8279-AC613B791EF1}" destId="{FF2F6132-C79F-4007-933D-7C194EB56E2D}" srcOrd="2" destOrd="0" parTransId="{BF848A87-41D4-4E01-A52D-3B54E62B2D83}" sibTransId="{38BF284C-D3CE-45C0-BEDA-93D0A9DC7EBD}"/>
    <dgm:cxn modelId="{E066C8EE-336A-44BD-BDE9-BE6479FB4172}" type="presOf" srcId="{64585B2E-32D9-40EC-8279-AC613B791EF1}" destId="{F5520EA6-2BBE-4200-88DA-2FAD71BAA60E}" srcOrd="0" destOrd="0" presId="urn:microsoft.com/office/officeart/2018/2/layout/IconVerticalSolidList"/>
    <dgm:cxn modelId="{4BBEF0FF-E39E-48CD-A7B0-889E7960B8D5}" type="presParOf" srcId="{F5520EA6-2BBE-4200-88DA-2FAD71BAA60E}" destId="{B78325E7-F64A-4491-89B1-23E172A3CED8}" srcOrd="0" destOrd="0" presId="urn:microsoft.com/office/officeart/2018/2/layout/IconVerticalSolidList"/>
    <dgm:cxn modelId="{358A5C1B-7FAF-4DDD-992A-9AB1E9FF6186}" type="presParOf" srcId="{B78325E7-F64A-4491-89B1-23E172A3CED8}" destId="{631FBF94-534C-4CA0-9817-A679276BD3B2}" srcOrd="0" destOrd="0" presId="urn:microsoft.com/office/officeart/2018/2/layout/IconVerticalSolidList"/>
    <dgm:cxn modelId="{705CA8ED-7681-4997-A0EB-A33F5D020642}" type="presParOf" srcId="{B78325E7-F64A-4491-89B1-23E172A3CED8}" destId="{B4E34151-AB35-498A-B174-2880572A07EC}" srcOrd="1" destOrd="0" presId="urn:microsoft.com/office/officeart/2018/2/layout/IconVerticalSolidList"/>
    <dgm:cxn modelId="{DC233806-AD2B-493E-94FD-74B3EF98013F}" type="presParOf" srcId="{B78325E7-F64A-4491-89B1-23E172A3CED8}" destId="{F3064E28-1188-47AB-A168-614317298223}" srcOrd="2" destOrd="0" presId="urn:microsoft.com/office/officeart/2018/2/layout/IconVerticalSolidList"/>
    <dgm:cxn modelId="{518B4353-FB24-49EA-ACB4-65BFCE06AF47}" type="presParOf" srcId="{B78325E7-F64A-4491-89B1-23E172A3CED8}" destId="{79CA204F-20EE-4412-BDDA-16AE5AC796EA}" srcOrd="3" destOrd="0" presId="urn:microsoft.com/office/officeart/2018/2/layout/IconVerticalSolidList"/>
    <dgm:cxn modelId="{BFA9990B-DC5B-430E-868E-AD22316B4BE1}" type="presParOf" srcId="{F5520EA6-2BBE-4200-88DA-2FAD71BAA60E}" destId="{D2F7B61B-6D8C-49EB-926B-416C758F402A}" srcOrd="1" destOrd="0" presId="urn:microsoft.com/office/officeart/2018/2/layout/IconVerticalSolidList"/>
    <dgm:cxn modelId="{8207546F-D39A-4F5A-8B9B-E66DD5D460E2}" type="presParOf" srcId="{F5520EA6-2BBE-4200-88DA-2FAD71BAA60E}" destId="{4C5A0C06-C890-478A-A8E8-6DB36578922F}" srcOrd="2" destOrd="0" presId="urn:microsoft.com/office/officeart/2018/2/layout/IconVerticalSolidList"/>
    <dgm:cxn modelId="{86B193D1-E399-440C-B3E7-836D185B894D}" type="presParOf" srcId="{4C5A0C06-C890-478A-A8E8-6DB36578922F}" destId="{4E2D5E6F-314B-48CC-80A8-639C32DE6FE4}" srcOrd="0" destOrd="0" presId="urn:microsoft.com/office/officeart/2018/2/layout/IconVerticalSolidList"/>
    <dgm:cxn modelId="{275BA707-B78F-415F-AEA0-5AF29C9F7D2A}" type="presParOf" srcId="{4C5A0C06-C890-478A-A8E8-6DB36578922F}" destId="{BFAC89EA-AB78-46CA-A363-86E6C82BA6C5}" srcOrd="1" destOrd="0" presId="urn:microsoft.com/office/officeart/2018/2/layout/IconVerticalSolidList"/>
    <dgm:cxn modelId="{5B51E5FB-1B44-4F52-BBC8-4906011057CC}" type="presParOf" srcId="{4C5A0C06-C890-478A-A8E8-6DB36578922F}" destId="{7705A228-92FA-4C99-86E2-92865A11A29B}" srcOrd="2" destOrd="0" presId="urn:microsoft.com/office/officeart/2018/2/layout/IconVerticalSolidList"/>
    <dgm:cxn modelId="{6BF2F282-9F24-4686-9D15-E5FE4BEEAECB}" type="presParOf" srcId="{4C5A0C06-C890-478A-A8E8-6DB36578922F}" destId="{922E4F19-7725-49D4-9C21-35E1D85D6A7B}" srcOrd="3" destOrd="0" presId="urn:microsoft.com/office/officeart/2018/2/layout/IconVerticalSolidList"/>
    <dgm:cxn modelId="{B713004E-B938-4930-BDCF-F9CC4E467529}" type="presParOf" srcId="{F5520EA6-2BBE-4200-88DA-2FAD71BAA60E}" destId="{EE2B60F1-0EA2-49E8-B520-7481B9B9558E}" srcOrd="3" destOrd="0" presId="urn:microsoft.com/office/officeart/2018/2/layout/IconVerticalSolidList"/>
    <dgm:cxn modelId="{64F02A36-6248-4497-A9EF-F8E06D9AB68F}" type="presParOf" srcId="{F5520EA6-2BBE-4200-88DA-2FAD71BAA60E}" destId="{8DEC6CDF-8445-4343-AEDB-46C46941ED47}" srcOrd="4" destOrd="0" presId="urn:microsoft.com/office/officeart/2018/2/layout/IconVerticalSolidList"/>
    <dgm:cxn modelId="{B2261E4E-A07F-4FEB-8E27-BEB4BE983AC1}" type="presParOf" srcId="{8DEC6CDF-8445-4343-AEDB-46C46941ED47}" destId="{CD149D34-5E87-45E4-9F00-C2438BDAB737}" srcOrd="0" destOrd="0" presId="urn:microsoft.com/office/officeart/2018/2/layout/IconVerticalSolidList"/>
    <dgm:cxn modelId="{F4E43E34-621E-468F-A8A2-799379E3B91C}" type="presParOf" srcId="{8DEC6CDF-8445-4343-AEDB-46C46941ED47}" destId="{0FA6F8F6-EF5A-4889-B8B9-296819D337BE}" srcOrd="1" destOrd="0" presId="urn:microsoft.com/office/officeart/2018/2/layout/IconVerticalSolidList"/>
    <dgm:cxn modelId="{CFB5D024-0DDB-4874-9E7A-3041662C6BCE}" type="presParOf" srcId="{8DEC6CDF-8445-4343-AEDB-46C46941ED47}" destId="{674186F0-1086-46D9-A2D2-05C02598DE0F}" srcOrd="2" destOrd="0" presId="urn:microsoft.com/office/officeart/2018/2/layout/IconVerticalSolidList"/>
    <dgm:cxn modelId="{17258018-368D-4F93-A187-4E71193AEB70}" type="presParOf" srcId="{8DEC6CDF-8445-4343-AEDB-46C46941ED47}" destId="{4C44E478-4EB8-4967-B368-74CE3C71A8C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169D0D-ACC8-4133-9294-1B58B9627E3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7B063D4-84E0-4B1F-AF9D-B8BF6473AA25}">
      <dgm:prSet/>
      <dgm:spPr/>
      <dgm:t>
        <a:bodyPr/>
        <a:lstStyle/>
        <a:p>
          <a:r>
            <a:rPr lang="en-GB" dirty="0"/>
            <a:t>The school uniform policy sets out clearly the expectations.</a:t>
          </a:r>
          <a:endParaRPr lang="en-US" dirty="0"/>
        </a:p>
      </dgm:t>
    </dgm:pt>
    <dgm:pt modelId="{35BA87E4-6FE1-4FEE-A350-F818792C3816}" type="parTrans" cxnId="{A36DCC06-C97E-4649-97D9-F90A50753673}">
      <dgm:prSet/>
      <dgm:spPr/>
      <dgm:t>
        <a:bodyPr/>
        <a:lstStyle/>
        <a:p>
          <a:endParaRPr lang="en-US"/>
        </a:p>
      </dgm:t>
    </dgm:pt>
    <dgm:pt modelId="{CDFD5E3C-63C9-4160-B5B2-6EE858467E14}" type="sibTrans" cxnId="{A36DCC06-C97E-4649-97D9-F90A50753673}">
      <dgm:prSet/>
      <dgm:spPr/>
      <dgm:t>
        <a:bodyPr/>
        <a:lstStyle/>
        <a:p>
          <a:endParaRPr lang="en-US"/>
        </a:p>
      </dgm:t>
    </dgm:pt>
    <dgm:pt modelId="{59BEB091-5F7C-4C57-8B66-91435D9BE033}">
      <dgm:prSet/>
      <dgm:spPr/>
      <dgm:t>
        <a:bodyPr/>
        <a:lstStyle/>
        <a:p>
          <a:r>
            <a:rPr lang="en-GB" dirty="0"/>
            <a:t>Grey trousers / dresses / skirts / tailored shorts</a:t>
          </a:r>
        </a:p>
        <a:p>
          <a:r>
            <a:rPr lang="en-GB" dirty="0"/>
            <a:t>White polo shirts / shirts / blouses</a:t>
          </a:r>
        </a:p>
        <a:p>
          <a:r>
            <a:rPr lang="en-GB" dirty="0"/>
            <a:t>Navy blue sweatshirt / cardigan</a:t>
          </a:r>
        </a:p>
        <a:p>
          <a:r>
            <a:rPr lang="en-GB" dirty="0"/>
            <a:t>Blue gingham summer dresses</a:t>
          </a:r>
        </a:p>
        <a:p>
          <a:r>
            <a:rPr lang="en-GB" dirty="0"/>
            <a:t>PLAIN black shoes or trainers</a:t>
          </a:r>
        </a:p>
      </dgm:t>
    </dgm:pt>
    <dgm:pt modelId="{3B881727-E862-477A-B56C-03E2BE2510F4}" type="parTrans" cxnId="{0AF45DD2-D192-4C6D-8EEE-228D43B457F3}">
      <dgm:prSet/>
      <dgm:spPr/>
      <dgm:t>
        <a:bodyPr/>
        <a:lstStyle/>
        <a:p>
          <a:endParaRPr lang="en-US"/>
        </a:p>
      </dgm:t>
    </dgm:pt>
    <dgm:pt modelId="{B6241BC7-1B04-4105-B9D0-BFCA9CFDB713}" type="sibTrans" cxnId="{0AF45DD2-D192-4C6D-8EEE-228D43B457F3}">
      <dgm:prSet/>
      <dgm:spPr/>
      <dgm:t>
        <a:bodyPr/>
        <a:lstStyle/>
        <a:p>
          <a:endParaRPr lang="en-US"/>
        </a:p>
      </dgm:t>
    </dgm:pt>
    <dgm:pt modelId="{1584C62A-5103-403A-9EFD-55004B5A38AC}">
      <dgm:prSet/>
      <dgm:spPr/>
      <dgm:t>
        <a:bodyPr/>
        <a:lstStyle/>
        <a:p>
          <a:r>
            <a:rPr lang="en-GB" dirty="0"/>
            <a:t>If you child is not appropriately dressed, they will be given suitable clothing to wear. They will be told to remove jewellery, and a letter will be sent home with a reminder of school policy.</a:t>
          </a:r>
          <a:endParaRPr lang="en-US" dirty="0"/>
        </a:p>
      </dgm:t>
    </dgm:pt>
    <dgm:pt modelId="{598BEB0E-8AAD-4455-922B-12ED9667CEEA}" type="parTrans" cxnId="{621325BC-AE25-459A-8E4C-DAFD32B38840}">
      <dgm:prSet/>
      <dgm:spPr/>
      <dgm:t>
        <a:bodyPr/>
        <a:lstStyle/>
        <a:p>
          <a:endParaRPr lang="en-US"/>
        </a:p>
      </dgm:t>
    </dgm:pt>
    <dgm:pt modelId="{1474627C-40AC-45AF-B8FF-EAC52AD69E9D}" type="sibTrans" cxnId="{621325BC-AE25-459A-8E4C-DAFD32B38840}">
      <dgm:prSet/>
      <dgm:spPr/>
      <dgm:t>
        <a:bodyPr/>
        <a:lstStyle/>
        <a:p>
          <a:endParaRPr lang="en-US"/>
        </a:p>
      </dgm:t>
    </dgm:pt>
    <dgm:pt modelId="{B975DED0-D5E2-49FE-A863-EB6C0D6C05DE}" type="pres">
      <dgm:prSet presAssocID="{C5169D0D-ACC8-4133-9294-1B58B9627E31}" presName="root" presStyleCnt="0">
        <dgm:presLayoutVars>
          <dgm:dir/>
          <dgm:resizeHandles val="exact"/>
        </dgm:presLayoutVars>
      </dgm:prSet>
      <dgm:spPr/>
    </dgm:pt>
    <dgm:pt modelId="{27784B76-C2C1-479F-884F-03618E1230FF}" type="pres">
      <dgm:prSet presAssocID="{37B063D4-84E0-4B1F-AF9D-B8BF6473AA25}" presName="compNode" presStyleCnt="0"/>
      <dgm:spPr/>
    </dgm:pt>
    <dgm:pt modelId="{15F94EB0-3603-4D3A-9751-9AB87F7837E2}" type="pres">
      <dgm:prSet presAssocID="{37B063D4-84E0-4B1F-AF9D-B8BF6473AA25}" presName="bgRect" presStyleLbl="bgShp" presStyleIdx="0" presStyleCnt="3"/>
      <dgm:spPr/>
    </dgm:pt>
    <dgm:pt modelId="{52BC6249-8E81-4A38-AEC7-399D81F9DB9C}" type="pres">
      <dgm:prSet presAssocID="{37B063D4-84E0-4B1F-AF9D-B8BF6473AA2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10F548F0-2C2E-458D-9543-E30F1BFAFF88}" type="pres">
      <dgm:prSet presAssocID="{37B063D4-84E0-4B1F-AF9D-B8BF6473AA25}" presName="spaceRect" presStyleCnt="0"/>
      <dgm:spPr/>
    </dgm:pt>
    <dgm:pt modelId="{81D6CE4E-6E49-4400-86D3-3E19754428A6}" type="pres">
      <dgm:prSet presAssocID="{37B063D4-84E0-4B1F-AF9D-B8BF6473AA25}" presName="parTx" presStyleLbl="revTx" presStyleIdx="0" presStyleCnt="3">
        <dgm:presLayoutVars>
          <dgm:chMax val="0"/>
          <dgm:chPref val="0"/>
        </dgm:presLayoutVars>
      </dgm:prSet>
      <dgm:spPr/>
    </dgm:pt>
    <dgm:pt modelId="{0CDA6280-109B-476B-82BA-38C3F57F45F2}" type="pres">
      <dgm:prSet presAssocID="{CDFD5E3C-63C9-4160-B5B2-6EE858467E14}" presName="sibTrans" presStyleCnt="0"/>
      <dgm:spPr/>
    </dgm:pt>
    <dgm:pt modelId="{BB47F3CF-D4F6-4369-A441-5E11A22F552B}" type="pres">
      <dgm:prSet presAssocID="{59BEB091-5F7C-4C57-8B66-91435D9BE033}" presName="compNode" presStyleCnt="0"/>
      <dgm:spPr/>
    </dgm:pt>
    <dgm:pt modelId="{464216E9-B57C-46AF-A20A-3406684135B4}" type="pres">
      <dgm:prSet presAssocID="{59BEB091-5F7C-4C57-8B66-91435D9BE033}" presName="bgRect" presStyleLbl="bgShp" presStyleIdx="1" presStyleCnt="3"/>
      <dgm:spPr/>
    </dgm:pt>
    <dgm:pt modelId="{5DC5BE57-F38E-4693-8BDC-2EC14CBFD5B0}" type="pres">
      <dgm:prSet presAssocID="{59BEB091-5F7C-4C57-8B66-91435D9BE03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ess"/>
        </a:ext>
      </dgm:extLst>
    </dgm:pt>
    <dgm:pt modelId="{4FF68A4B-9DC1-43B8-8B03-207993700AED}" type="pres">
      <dgm:prSet presAssocID="{59BEB091-5F7C-4C57-8B66-91435D9BE033}" presName="spaceRect" presStyleCnt="0"/>
      <dgm:spPr/>
    </dgm:pt>
    <dgm:pt modelId="{22EB71C7-9C3B-4CFF-8B3D-8DC294B77CF3}" type="pres">
      <dgm:prSet presAssocID="{59BEB091-5F7C-4C57-8B66-91435D9BE033}" presName="parTx" presStyleLbl="revTx" presStyleIdx="1" presStyleCnt="3">
        <dgm:presLayoutVars>
          <dgm:chMax val="0"/>
          <dgm:chPref val="0"/>
        </dgm:presLayoutVars>
      </dgm:prSet>
      <dgm:spPr/>
    </dgm:pt>
    <dgm:pt modelId="{5653E2D8-C0A8-4262-8716-B8575E80CD21}" type="pres">
      <dgm:prSet presAssocID="{B6241BC7-1B04-4105-B9D0-BFCA9CFDB713}" presName="sibTrans" presStyleCnt="0"/>
      <dgm:spPr/>
    </dgm:pt>
    <dgm:pt modelId="{885C0543-E2CD-419A-807A-B9E2BDE44FCC}" type="pres">
      <dgm:prSet presAssocID="{1584C62A-5103-403A-9EFD-55004B5A38AC}" presName="compNode" presStyleCnt="0"/>
      <dgm:spPr/>
    </dgm:pt>
    <dgm:pt modelId="{478BB61E-7452-452F-8236-501549B1CE09}" type="pres">
      <dgm:prSet presAssocID="{1584C62A-5103-403A-9EFD-55004B5A38AC}" presName="bgRect" presStyleLbl="bgShp" presStyleIdx="2" presStyleCnt="3"/>
      <dgm:spPr/>
    </dgm:pt>
    <dgm:pt modelId="{F2D95BB3-2DBF-4BF3-9108-05DAC9B3C545}" type="pres">
      <dgm:prSet presAssocID="{1584C62A-5103-403A-9EFD-55004B5A38A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apanese Dolls"/>
        </a:ext>
      </dgm:extLst>
    </dgm:pt>
    <dgm:pt modelId="{B3AFA5A2-6064-4197-882D-1C79236E26E1}" type="pres">
      <dgm:prSet presAssocID="{1584C62A-5103-403A-9EFD-55004B5A38AC}" presName="spaceRect" presStyleCnt="0"/>
      <dgm:spPr/>
    </dgm:pt>
    <dgm:pt modelId="{0398BA3F-07F3-4569-838C-E762B654C5AA}" type="pres">
      <dgm:prSet presAssocID="{1584C62A-5103-403A-9EFD-55004B5A38AC}" presName="parTx" presStyleLbl="revTx" presStyleIdx="2" presStyleCnt="3">
        <dgm:presLayoutVars>
          <dgm:chMax val="0"/>
          <dgm:chPref val="0"/>
        </dgm:presLayoutVars>
      </dgm:prSet>
      <dgm:spPr/>
    </dgm:pt>
  </dgm:ptLst>
  <dgm:cxnLst>
    <dgm:cxn modelId="{A36DCC06-C97E-4649-97D9-F90A50753673}" srcId="{C5169D0D-ACC8-4133-9294-1B58B9627E31}" destId="{37B063D4-84E0-4B1F-AF9D-B8BF6473AA25}" srcOrd="0" destOrd="0" parTransId="{35BA87E4-6FE1-4FEE-A350-F818792C3816}" sibTransId="{CDFD5E3C-63C9-4160-B5B2-6EE858467E14}"/>
    <dgm:cxn modelId="{56040D4C-53FC-45F9-8C21-C447E7FBEF6B}" type="presOf" srcId="{C5169D0D-ACC8-4133-9294-1B58B9627E31}" destId="{B975DED0-D5E2-49FE-A863-EB6C0D6C05DE}" srcOrd="0" destOrd="0" presId="urn:microsoft.com/office/officeart/2018/2/layout/IconVerticalSolidList"/>
    <dgm:cxn modelId="{769AB68B-356E-465A-B3C6-A034D5059D32}" type="presOf" srcId="{37B063D4-84E0-4B1F-AF9D-B8BF6473AA25}" destId="{81D6CE4E-6E49-4400-86D3-3E19754428A6}" srcOrd="0" destOrd="0" presId="urn:microsoft.com/office/officeart/2018/2/layout/IconVerticalSolidList"/>
    <dgm:cxn modelId="{0E1324AA-F29F-406D-88FD-FA31E1A755EB}" type="presOf" srcId="{59BEB091-5F7C-4C57-8B66-91435D9BE033}" destId="{22EB71C7-9C3B-4CFF-8B3D-8DC294B77CF3}" srcOrd="0" destOrd="0" presId="urn:microsoft.com/office/officeart/2018/2/layout/IconVerticalSolidList"/>
    <dgm:cxn modelId="{621325BC-AE25-459A-8E4C-DAFD32B38840}" srcId="{C5169D0D-ACC8-4133-9294-1B58B9627E31}" destId="{1584C62A-5103-403A-9EFD-55004B5A38AC}" srcOrd="2" destOrd="0" parTransId="{598BEB0E-8AAD-4455-922B-12ED9667CEEA}" sibTransId="{1474627C-40AC-45AF-B8FF-EAC52AD69E9D}"/>
    <dgm:cxn modelId="{0AF45DD2-D192-4C6D-8EEE-228D43B457F3}" srcId="{C5169D0D-ACC8-4133-9294-1B58B9627E31}" destId="{59BEB091-5F7C-4C57-8B66-91435D9BE033}" srcOrd="1" destOrd="0" parTransId="{3B881727-E862-477A-B56C-03E2BE2510F4}" sibTransId="{B6241BC7-1B04-4105-B9D0-BFCA9CFDB713}"/>
    <dgm:cxn modelId="{A8CDCCE0-D50F-4014-B23A-4CC4BB84C81A}" type="presOf" srcId="{1584C62A-5103-403A-9EFD-55004B5A38AC}" destId="{0398BA3F-07F3-4569-838C-E762B654C5AA}" srcOrd="0" destOrd="0" presId="urn:microsoft.com/office/officeart/2018/2/layout/IconVerticalSolidList"/>
    <dgm:cxn modelId="{A05F8A6E-CB7D-4EA5-A98D-0DDCAC80661D}" type="presParOf" srcId="{B975DED0-D5E2-49FE-A863-EB6C0D6C05DE}" destId="{27784B76-C2C1-479F-884F-03618E1230FF}" srcOrd="0" destOrd="0" presId="urn:microsoft.com/office/officeart/2018/2/layout/IconVerticalSolidList"/>
    <dgm:cxn modelId="{BAA7548D-0801-4144-8158-665F75E4D723}" type="presParOf" srcId="{27784B76-C2C1-479F-884F-03618E1230FF}" destId="{15F94EB0-3603-4D3A-9751-9AB87F7837E2}" srcOrd="0" destOrd="0" presId="urn:microsoft.com/office/officeart/2018/2/layout/IconVerticalSolidList"/>
    <dgm:cxn modelId="{39CBED3C-C865-4EE7-834F-2514889DB8F1}" type="presParOf" srcId="{27784B76-C2C1-479F-884F-03618E1230FF}" destId="{52BC6249-8E81-4A38-AEC7-399D81F9DB9C}" srcOrd="1" destOrd="0" presId="urn:microsoft.com/office/officeart/2018/2/layout/IconVerticalSolidList"/>
    <dgm:cxn modelId="{0390C6C5-A064-4519-AFBC-67CCBAB5E062}" type="presParOf" srcId="{27784B76-C2C1-479F-884F-03618E1230FF}" destId="{10F548F0-2C2E-458D-9543-E30F1BFAFF88}" srcOrd="2" destOrd="0" presId="urn:microsoft.com/office/officeart/2018/2/layout/IconVerticalSolidList"/>
    <dgm:cxn modelId="{5AB50FCA-77C5-42E5-BAC2-668C8FE3A530}" type="presParOf" srcId="{27784B76-C2C1-479F-884F-03618E1230FF}" destId="{81D6CE4E-6E49-4400-86D3-3E19754428A6}" srcOrd="3" destOrd="0" presId="urn:microsoft.com/office/officeart/2018/2/layout/IconVerticalSolidList"/>
    <dgm:cxn modelId="{509D5AE1-EC1D-4CE0-AA2E-8C3A4148859F}" type="presParOf" srcId="{B975DED0-D5E2-49FE-A863-EB6C0D6C05DE}" destId="{0CDA6280-109B-476B-82BA-38C3F57F45F2}" srcOrd="1" destOrd="0" presId="urn:microsoft.com/office/officeart/2018/2/layout/IconVerticalSolidList"/>
    <dgm:cxn modelId="{C6DF0387-5AE5-44FB-B517-9002A118299C}" type="presParOf" srcId="{B975DED0-D5E2-49FE-A863-EB6C0D6C05DE}" destId="{BB47F3CF-D4F6-4369-A441-5E11A22F552B}" srcOrd="2" destOrd="0" presId="urn:microsoft.com/office/officeart/2018/2/layout/IconVerticalSolidList"/>
    <dgm:cxn modelId="{AE7602B9-2D72-496A-9CB1-993DC23EC081}" type="presParOf" srcId="{BB47F3CF-D4F6-4369-A441-5E11A22F552B}" destId="{464216E9-B57C-46AF-A20A-3406684135B4}" srcOrd="0" destOrd="0" presId="urn:microsoft.com/office/officeart/2018/2/layout/IconVerticalSolidList"/>
    <dgm:cxn modelId="{5F949BF2-979E-45AB-875B-8C2F7DCC157F}" type="presParOf" srcId="{BB47F3CF-D4F6-4369-A441-5E11A22F552B}" destId="{5DC5BE57-F38E-4693-8BDC-2EC14CBFD5B0}" srcOrd="1" destOrd="0" presId="urn:microsoft.com/office/officeart/2018/2/layout/IconVerticalSolidList"/>
    <dgm:cxn modelId="{D93656D5-956D-4D8E-8C7E-D1003DBC429D}" type="presParOf" srcId="{BB47F3CF-D4F6-4369-A441-5E11A22F552B}" destId="{4FF68A4B-9DC1-43B8-8B03-207993700AED}" srcOrd="2" destOrd="0" presId="urn:microsoft.com/office/officeart/2018/2/layout/IconVerticalSolidList"/>
    <dgm:cxn modelId="{5DE14E6D-1F5D-4A9D-8219-4ACCED50E54D}" type="presParOf" srcId="{BB47F3CF-D4F6-4369-A441-5E11A22F552B}" destId="{22EB71C7-9C3B-4CFF-8B3D-8DC294B77CF3}" srcOrd="3" destOrd="0" presId="urn:microsoft.com/office/officeart/2018/2/layout/IconVerticalSolidList"/>
    <dgm:cxn modelId="{98138892-2E22-4880-B825-17FFFEC173C8}" type="presParOf" srcId="{B975DED0-D5E2-49FE-A863-EB6C0D6C05DE}" destId="{5653E2D8-C0A8-4262-8716-B8575E80CD21}" srcOrd="3" destOrd="0" presId="urn:microsoft.com/office/officeart/2018/2/layout/IconVerticalSolidList"/>
    <dgm:cxn modelId="{BABB63DA-13CA-4487-8EF6-B60623752425}" type="presParOf" srcId="{B975DED0-D5E2-49FE-A863-EB6C0D6C05DE}" destId="{885C0543-E2CD-419A-807A-B9E2BDE44FCC}" srcOrd="4" destOrd="0" presId="urn:microsoft.com/office/officeart/2018/2/layout/IconVerticalSolidList"/>
    <dgm:cxn modelId="{7AB7DD3B-7985-449E-AEAD-135FBB41F68A}" type="presParOf" srcId="{885C0543-E2CD-419A-807A-B9E2BDE44FCC}" destId="{478BB61E-7452-452F-8236-501549B1CE09}" srcOrd="0" destOrd="0" presId="urn:microsoft.com/office/officeart/2018/2/layout/IconVerticalSolidList"/>
    <dgm:cxn modelId="{35DD148C-25D3-4699-BEEA-67AE2DB487BA}" type="presParOf" srcId="{885C0543-E2CD-419A-807A-B9E2BDE44FCC}" destId="{F2D95BB3-2DBF-4BF3-9108-05DAC9B3C545}" srcOrd="1" destOrd="0" presId="urn:microsoft.com/office/officeart/2018/2/layout/IconVerticalSolidList"/>
    <dgm:cxn modelId="{519EA709-2700-4404-802D-76A8F1B5592B}" type="presParOf" srcId="{885C0543-E2CD-419A-807A-B9E2BDE44FCC}" destId="{B3AFA5A2-6064-4197-882D-1C79236E26E1}" srcOrd="2" destOrd="0" presId="urn:microsoft.com/office/officeart/2018/2/layout/IconVerticalSolidList"/>
    <dgm:cxn modelId="{F7D9B4C0-9107-4ADA-B6C6-6E66110C017D}" type="presParOf" srcId="{885C0543-E2CD-419A-807A-B9E2BDE44FCC}" destId="{0398BA3F-07F3-4569-838C-E762B654C5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D086A-3330-406F-A53C-5B9D011C6735}">
      <dsp:nvSpPr>
        <dsp:cNvPr id="0" name=""/>
        <dsp:cNvSpPr/>
      </dsp:nvSpPr>
      <dsp:spPr>
        <a:xfrm>
          <a:off x="0" y="434"/>
          <a:ext cx="8229600" cy="5988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C5EF46-F832-4131-A774-FE46E429A92C}">
      <dsp:nvSpPr>
        <dsp:cNvPr id="0" name=""/>
        <dsp:cNvSpPr/>
      </dsp:nvSpPr>
      <dsp:spPr>
        <a:xfrm>
          <a:off x="181139" y="135166"/>
          <a:ext cx="329344" cy="329344"/>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251CBF-3296-4194-8D96-625A869CE86B}">
      <dsp:nvSpPr>
        <dsp:cNvPr id="0" name=""/>
        <dsp:cNvSpPr/>
      </dsp:nvSpPr>
      <dsp:spPr>
        <a:xfrm>
          <a:off x="691623" y="434"/>
          <a:ext cx="7537976" cy="59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74" tIns="63374" rIns="63374" bIns="63374" numCol="1" spcCol="1270" anchor="ctr" anchorCtr="0">
          <a:noAutofit/>
        </a:bodyPr>
        <a:lstStyle/>
        <a:p>
          <a:pPr marL="0" lvl="0" indent="0" algn="l" defTabSz="666750">
            <a:lnSpc>
              <a:spcPct val="100000"/>
            </a:lnSpc>
            <a:spcBef>
              <a:spcPct val="0"/>
            </a:spcBef>
            <a:spcAft>
              <a:spcPct val="35000"/>
            </a:spcAft>
            <a:buNone/>
          </a:pPr>
          <a:r>
            <a:rPr lang="en-GB" sz="1500" kern="1200" dirty="0"/>
            <a:t>The statue gate is unlocked at </a:t>
          </a:r>
          <a:r>
            <a:rPr lang="en-GB" sz="1500" kern="1200" dirty="0">
              <a:latin typeface="Arial"/>
            </a:rPr>
            <a:t>8:40</a:t>
          </a:r>
          <a:r>
            <a:rPr lang="en-GB" sz="1500" kern="1200" dirty="0"/>
            <a:t> am</a:t>
          </a:r>
          <a:endParaRPr lang="en-US" sz="1500" kern="1200" dirty="0"/>
        </a:p>
      </dsp:txBody>
      <dsp:txXfrm>
        <a:off x="691623" y="434"/>
        <a:ext cx="7537976" cy="598808"/>
      </dsp:txXfrm>
    </dsp:sp>
    <dsp:sp modelId="{89FE5F29-4A65-4355-8E09-B2C3686DB9CE}">
      <dsp:nvSpPr>
        <dsp:cNvPr id="0" name=""/>
        <dsp:cNvSpPr/>
      </dsp:nvSpPr>
      <dsp:spPr>
        <a:xfrm>
          <a:off x="0" y="748945"/>
          <a:ext cx="8229600" cy="5988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474B0F-3D45-4E36-87CC-5156BCDB8B08}">
      <dsp:nvSpPr>
        <dsp:cNvPr id="0" name=""/>
        <dsp:cNvSpPr/>
      </dsp:nvSpPr>
      <dsp:spPr>
        <a:xfrm>
          <a:off x="181139" y="883676"/>
          <a:ext cx="329344" cy="329344"/>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37EAB9-F5F3-4E51-B05E-4AF47891AFA0}">
      <dsp:nvSpPr>
        <dsp:cNvPr id="0" name=""/>
        <dsp:cNvSpPr/>
      </dsp:nvSpPr>
      <dsp:spPr>
        <a:xfrm>
          <a:off x="691623" y="748945"/>
          <a:ext cx="7537976" cy="59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74" tIns="63374" rIns="63374" bIns="63374" numCol="1" spcCol="1270" anchor="ctr" anchorCtr="0">
          <a:noAutofit/>
        </a:bodyPr>
        <a:lstStyle/>
        <a:p>
          <a:pPr marL="0" lvl="0" indent="0" algn="l" defTabSz="666750">
            <a:lnSpc>
              <a:spcPct val="100000"/>
            </a:lnSpc>
            <a:spcBef>
              <a:spcPct val="0"/>
            </a:spcBef>
            <a:spcAft>
              <a:spcPct val="35000"/>
            </a:spcAft>
            <a:buNone/>
          </a:pPr>
          <a:r>
            <a:rPr lang="en-GB" sz="1500" kern="1200" dirty="0"/>
            <a:t>Children enter via their external classroom doors and start a learning activity straight away</a:t>
          </a:r>
          <a:endParaRPr lang="en-US" sz="1500" kern="1200" dirty="0"/>
        </a:p>
      </dsp:txBody>
      <dsp:txXfrm>
        <a:off x="691623" y="748945"/>
        <a:ext cx="7537976" cy="598808"/>
      </dsp:txXfrm>
    </dsp:sp>
    <dsp:sp modelId="{7020A80C-DD65-4620-821D-E9CD1A06D54C}">
      <dsp:nvSpPr>
        <dsp:cNvPr id="0" name=""/>
        <dsp:cNvSpPr/>
      </dsp:nvSpPr>
      <dsp:spPr>
        <a:xfrm>
          <a:off x="0" y="1497455"/>
          <a:ext cx="8229600" cy="5988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3EBB00-021E-4150-A309-E5D9F3986724}">
      <dsp:nvSpPr>
        <dsp:cNvPr id="0" name=""/>
        <dsp:cNvSpPr/>
      </dsp:nvSpPr>
      <dsp:spPr>
        <a:xfrm>
          <a:off x="181139" y="1632187"/>
          <a:ext cx="329344" cy="329344"/>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015688-5E1B-405D-A43D-C0ED4D5AE72B}">
      <dsp:nvSpPr>
        <dsp:cNvPr id="0" name=""/>
        <dsp:cNvSpPr/>
      </dsp:nvSpPr>
      <dsp:spPr>
        <a:xfrm>
          <a:off x="691623" y="1497455"/>
          <a:ext cx="7537976" cy="59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74" tIns="63374" rIns="63374" bIns="63374" numCol="1" spcCol="1270" anchor="ctr" anchorCtr="0">
          <a:noAutofit/>
        </a:bodyPr>
        <a:lstStyle/>
        <a:p>
          <a:pPr marL="0" lvl="0" indent="0" algn="l" defTabSz="666750">
            <a:lnSpc>
              <a:spcPct val="100000"/>
            </a:lnSpc>
            <a:spcBef>
              <a:spcPct val="0"/>
            </a:spcBef>
            <a:spcAft>
              <a:spcPct val="35000"/>
            </a:spcAft>
            <a:buNone/>
          </a:pPr>
          <a:r>
            <a:rPr lang="en-GB" sz="1500" kern="1200" dirty="0"/>
            <a:t>Any urgent messages for teachers can be passed on via the adult at the gate</a:t>
          </a:r>
          <a:endParaRPr lang="en-US" sz="1500" kern="1200" dirty="0"/>
        </a:p>
      </dsp:txBody>
      <dsp:txXfrm>
        <a:off x="691623" y="1497455"/>
        <a:ext cx="7537976" cy="598808"/>
      </dsp:txXfrm>
    </dsp:sp>
    <dsp:sp modelId="{60CE84B1-890A-497E-89AB-21ED3E972468}">
      <dsp:nvSpPr>
        <dsp:cNvPr id="0" name=""/>
        <dsp:cNvSpPr/>
      </dsp:nvSpPr>
      <dsp:spPr>
        <a:xfrm>
          <a:off x="0" y="2245965"/>
          <a:ext cx="8229600" cy="5988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A20D7-25E2-492C-B1D2-DB2D0C39FC5B}">
      <dsp:nvSpPr>
        <dsp:cNvPr id="0" name=""/>
        <dsp:cNvSpPr/>
      </dsp:nvSpPr>
      <dsp:spPr>
        <a:xfrm>
          <a:off x="181139" y="2380697"/>
          <a:ext cx="329344" cy="329344"/>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75F956-1F52-4EB0-B210-F1C0A22DFABD}">
      <dsp:nvSpPr>
        <dsp:cNvPr id="0" name=""/>
        <dsp:cNvSpPr/>
      </dsp:nvSpPr>
      <dsp:spPr>
        <a:xfrm>
          <a:off x="691623" y="2245965"/>
          <a:ext cx="7537976" cy="59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74" tIns="63374" rIns="63374" bIns="63374" numCol="1" spcCol="1270" anchor="ctr" anchorCtr="0">
          <a:noAutofit/>
        </a:bodyPr>
        <a:lstStyle/>
        <a:p>
          <a:pPr marL="0" lvl="0" indent="0" algn="l" defTabSz="666750">
            <a:lnSpc>
              <a:spcPct val="100000"/>
            </a:lnSpc>
            <a:spcBef>
              <a:spcPct val="0"/>
            </a:spcBef>
            <a:spcAft>
              <a:spcPct val="35000"/>
            </a:spcAft>
            <a:buNone/>
          </a:pPr>
          <a:r>
            <a:rPr lang="en-GB" sz="1500" kern="1200" dirty="0"/>
            <a:t>Children are encouraged to be increasingly independent – please encourage your child </a:t>
          </a:r>
          <a:r>
            <a:rPr lang="en-GB" sz="1500" b="1" kern="1200" dirty="0"/>
            <a:t>to pass on messages to their class teacher if they feel able to</a:t>
          </a:r>
          <a:endParaRPr lang="en-US" sz="1500" kern="1200" dirty="0"/>
        </a:p>
      </dsp:txBody>
      <dsp:txXfrm>
        <a:off x="691623" y="2245965"/>
        <a:ext cx="7537976" cy="598808"/>
      </dsp:txXfrm>
    </dsp:sp>
    <dsp:sp modelId="{5216D0E2-33AD-488A-A9AD-FF54BF1B8F1D}">
      <dsp:nvSpPr>
        <dsp:cNvPr id="0" name=""/>
        <dsp:cNvSpPr/>
      </dsp:nvSpPr>
      <dsp:spPr>
        <a:xfrm>
          <a:off x="0" y="2994475"/>
          <a:ext cx="8229600" cy="5988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CFA521-FD72-44B0-9A16-4DE4BDDF1A58}">
      <dsp:nvSpPr>
        <dsp:cNvPr id="0" name=""/>
        <dsp:cNvSpPr/>
      </dsp:nvSpPr>
      <dsp:spPr>
        <a:xfrm>
          <a:off x="181139" y="3129207"/>
          <a:ext cx="329344" cy="329344"/>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6F81019-2D6A-405C-9066-BBD29D59CD18}">
      <dsp:nvSpPr>
        <dsp:cNvPr id="0" name=""/>
        <dsp:cNvSpPr/>
      </dsp:nvSpPr>
      <dsp:spPr>
        <a:xfrm>
          <a:off x="691623" y="2994475"/>
          <a:ext cx="7537976" cy="59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74" tIns="63374" rIns="63374" bIns="63374" numCol="1" spcCol="1270" anchor="ctr" anchorCtr="0">
          <a:noAutofit/>
        </a:bodyPr>
        <a:lstStyle/>
        <a:p>
          <a:pPr marL="0" lvl="0" indent="0" algn="l" defTabSz="666750">
            <a:lnSpc>
              <a:spcPct val="100000"/>
            </a:lnSpc>
            <a:spcBef>
              <a:spcPct val="0"/>
            </a:spcBef>
            <a:spcAft>
              <a:spcPct val="35000"/>
            </a:spcAft>
            <a:buNone/>
          </a:pPr>
          <a:r>
            <a:rPr lang="en-GB" sz="1500" kern="1200" dirty="0"/>
            <a:t>The gate is locked at 8:50 am</a:t>
          </a:r>
          <a:endParaRPr lang="en-US" sz="1500" kern="1200" dirty="0"/>
        </a:p>
      </dsp:txBody>
      <dsp:txXfrm>
        <a:off x="691623" y="2994475"/>
        <a:ext cx="7537976" cy="598808"/>
      </dsp:txXfrm>
    </dsp:sp>
    <dsp:sp modelId="{88A0C78E-8FD0-4AC4-8E40-D5933C552A69}">
      <dsp:nvSpPr>
        <dsp:cNvPr id="0" name=""/>
        <dsp:cNvSpPr/>
      </dsp:nvSpPr>
      <dsp:spPr>
        <a:xfrm>
          <a:off x="0" y="3742985"/>
          <a:ext cx="8229600" cy="5988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ABE9DB-19FD-4910-828E-15B3EC5E52AF}">
      <dsp:nvSpPr>
        <dsp:cNvPr id="0" name=""/>
        <dsp:cNvSpPr/>
      </dsp:nvSpPr>
      <dsp:spPr>
        <a:xfrm>
          <a:off x="181139" y="3877717"/>
          <a:ext cx="329344" cy="329344"/>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8AB392C-BB91-4DD5-A1B1-21AD8876E7C7}">
      <dsp:nvSpPr>
        <dsp:cNvPr id="0" name=""/>
        <dsp:cNvSpPr/>
      </dsp:nvSpPr>
      <dsp:spPr>
        <a:xfrm>
          <a:off x="691623" y="3742985"/>
          <a:ext cx="7537976" cy="59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74" tIns="63374" rIns="63374" bIns="63374" numCol="1" spcCol="1270" anchor="ctr" anchorCtr="0">
          <a:noAutofit/>
        </a:bodyPr>
        <a:lstStyle/>
        <a:p>
          <a:pPr marL="0" lvl="0" indent="0" algn="l" defTabSz="666750">
            <a:lnSpc>
              <a:spcPct val="100000"/>
            </a:lnSpc>
            <a:spcBef>
              <a:spcPct val="0"/>
            </a:spcBef>
            <a:spcAft>
              <a:spcPct val="35000"/>
            </a:spcAft>
            <a:buNone/>
          </a:pPr>
          <a:r>
            <a:rPr lang="en-GB" sz="1500" kern="1200" dirty="0"/>
            <a:t>Children arriving after 8.50am are late.</a:t>
          </a:r>
          <a:r>
            <a:rPr lang="en-GB" sz="1500" kern="1200" dirty="0">
              <a:latin typeface="Arial"/>
            </a:rPr>
            <a:t> </a:t>
          </a:r>
          <a:endParaRPr lang="en-US" sz="1500" kern="1200" dirty="0">
            <a:latin typeface="Arial"/>
          </a:endParaRPr>
        </a:p>
      </dsp:txBody>
      <dsp:txXfrm>
        <a:off x="691623" y="3742985"/>
        <a:ext cx="7537976" cy="598808"/>
      </dsp:txXfrm>
    </dsp:sp>
    <dsp:sp modelId="{F44F0AD2-FCE4-48C8-9C3D-7F8B151127E0}">
      <dsp:nvSpPr>
        <dsp:cNvPr id="0" name=""/>
        <dsp:cNvSpPr/>
      </dsp:nvSpPr>
      <dsp:spPr>
        <a:xfrm>
          <a:off x="0" y="4491495"/>
          <a:ext cx="8229600" cy="5988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334403-95BF-4310-9F3B-2FF6FD793F3B}">
      <dsp:nvSpPr>
        <dsp:cNvPr id="0" name=""/>
        <dsp:cNvSpPr/>
      </dsp:nvSpPr>
      <dsp:spPr>
        <a:xfrm>
          <a:off x="181139" y="4626227"/>
          <a:ext cx="329344" cy="329344"/>
        </a:xfrm>
        <a:prstGeom prst="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ED8BCE-1BC2-49B8-ADC6-24342957ADDA}">
      <dsp:nvSpPr>
        <dsp:cNvPr id="0" name=""/>
        <dsp:cNvSpPr/>
      </dsp:nvSpPr>
      <dsp:spPr>
        <a:xfrm>
          <a:off x="691623" y="4491495"/>
          <a:ext cx="7537976" cy="598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74" tIns="63374" rIns="63374" bIns="63374" numCol="1" spcCol="1270" anchor="ctr" anchorCtr="0">
          <a:noAutofit/>
        </a:bodyPr>
        <a:lstStyle/>
        <a:p>
          <a:pPr marL="0" lvl="0" indent="0" algn="l" defTabSz="666750">
            <a:lnSpc>
              <a:spcPct val="100000"/>
            </a:lnSpc>
            <a:spcBef>
              <a:spcPct val="0"/>
            </a:spcBef>
            <a:spcAft>
              <a:spcPct val="35000"/>
            </a:spcAft>
            <a:buNone/>
          </a:pPr>
          <a:r>
            <a:rPr lang="en-GB" sz="1500" kern="1200" dirty="0">
              <a:latin typeface="Arial"/>
            </a:rPr>
            <a:t>The statue gate will be unlocked at 3.20 pm</a:t>
          </a:r>
          <a:endParaRPr lang="en-GB" sz="1500" kern="1200" dirty="0"/>
        </a:p>
      </dsp:txBody>
      <dsp:txXfrm>
        <a:off x="691623" y="4491495"/>
        <a:ext cx="7537976" cy="598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DF4A0-E364-447D-9E1A-9EC7257D8ED0}">
      <dsp:nvSpPr>
        <dsp:cNvPr id="0" name=""/>
        <dsp:cNvSpPr/>
      </dsp:nvSpPr>
      <dsp:spPr>
        <a:xfrm>
          <a:off x="2418" y="304515"/>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Guided reading</a:t>
          </a:r>
          <a:endParaRPr lang="en-US" sz="2000" kern="1200" dirty="0"/>
        </a:p>
      </dsp:txBody>
      <dsp:txXfrm>
        <a:off x="2418" y="304515"/>
        <a:ext cx="1918989" cy="1151393"/>
      </dsp:txXfrm>
    </dsp:sp>
    <dsp:sp modelId="{4D804877-0C4C-4572-AE31-8A488F167E73}">
      <dsp:nvSpPr>
        <dsp:cNvPr id="0" name=""/>
        <dsp:cNvSpPr/>
      </dsp:nvSpPr>
      <dsp:spPr>
        <a:xfrm>
          <a:off x="2113307" y="304515"/>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Extended Writing</a:t>
          </a:r>
        </a:p>
      </dsp:txBody>
      <dsp:txXfrm>
        <a:off x="2113307" y="304515"/>
        <a:ext cx="1918989" cy="1151393"/>
      </dsp:txXfrm>
    </dsp:sp>
    <dsp:sp modelId="{458DD898-6166-4A90-831D-259759BEDDE6}">
      <dsp:nvSpPr>
        <dsp:cNvPr id="0" name=""/>
        <dsp:cNvSpPr/>
      </dsp:nvSpPr>
      <dsp:spPr>
        <a:xfrm>
          <a:off x="4224196" y="304515"/>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Spelling</a:t>
          </a:r>
          <a:endParaRPr lang="en-US" sz="2000" kern="1200" dirty="0"/>
        </a:p>
      </dsp:txBody>
      <dsp:txXfrm>
        <a:off x="4224196" y="304515"/>
        <a:ext cx="1918989" cy="1151393"/>
      </dsp:txXfrm>
    </dsp:sp>
    <dsp:sp modelId="{616A6AAD-4724-4D0C-AE46-34AF8BFBC928}">
      <dsp:nvSpPr>
        <dsp:cNvPr id="0" name=""/>
        <dsp:cNvSpPr/>
      </dsp:nvSpPr>
      <dsp:spPr>
        <a:xfrm>
          <a:off x="6335085" y="304515"/>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Handwriting</a:t>
          </a:r>
          <a:endParaRPr lang="en-US" sz="2000" kern="1200" dirty="0"/>
        </a:p>
      </dsp:txBody>
      <dsp:txXfrm>
        <a:off x="6335085" y="304515"/>
        <a:ext cx="1918989" cy="1151393"/>
      </dsp:txXfrm>
    </dsp:sp>
    <dsp:sp modelId="{0AD17A58-7DFC-457F-AA95-4DCBC55E528F}">
      <dsp:nvSpPr>
        <dsp:cNvPr id="0" name=""/>
        <dsp:cNvSpPr/>
      </dsp:nvSpPr>
      <dsp:spPr>
        <a:xfrm>
          <a:off x="2418" y="1647808"/>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Maths</a:t>
          </a:r>
          <a:endParaRPr lang="en-US" sz="2000" kern="1200" dirty="0"/>
        </a:p>
      </dsp:txBody>
      <dsp:txXfrm>
        <a:off x="2418" y="1647808"/>
        <a:ext cx="1918989" cy="1151393"/>
      </dsp:txXfrm>
    </dsp:sp>
    <dsp:sp modelId="{EEABACAD-C1A0-4E6B-B607-DE2BEC219A2B}">
      <dsp:nvSpPr>
        <dsp:cNvPr id="0" name=""/>
        <dsp:cNvSpPr/>
      </dsp:nvSpPr>
      <dsp:spPr>
        <a:xfrm>
          <a:off x="2113307" y="1647808"/>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latin typeface="Arial"/>
            </a:rPr>
            <a:t>Maths Fluency</a:t>
          </a:r>
          <a:endParaRPr lang="en-GB" sz="2000" kern="1200" dirty="0"/>
        </a:p>
      </dsp:txBody>
      <dsp:txXfrm>
        <a:off x="2113307" y="1647808"/>
        <a:ext cx="1918989" cy="1151393"/>
      </dsp:txXfrm>
    </dsp:sp>
    <dsp:sp modelId="{2F0FC21E-4B6F-4E16-8C81-EAE166221407}">
      <dsp:nvSpPr>
        <dsp:cNvPr id="0" name=""/>
        <dsp:cNvSpPr/>
      </dsp:nvSpPr>
      <dsp:spPr>
        <a:xfrm>
          <a:off x="4224196" y="1647808"/>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Computing</a:t>
          </a:r>
          <a:endParaRPr lang="en-US" sz="2000" kern="1200" dirty="0"/>
        </a:p>
      </dsp:txBody>
      <dsp:txXfrm>
        <a:off x="4224196" y="1647808"/>
        <a:ext cx="1918989" cy="1151393"/>
      </dsp:txXfrm>
    </dsp:sp>
    <dsp:sp modelId="{6F44247F-0AA4-47C1-B819-6BE088878CE2}">
      <dsp:nvSpPr>
        <dsp:cNvPr id="0" name=""/>
        <dsp:cNvSpPr/>
      </dsp:nvSpPr>
      <dsp:spPr>
        <a:xfrm>
          <a:off x="6335085" y="1647808"/>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RSHE</a:t>
          </a:r>
          <a:endParaRPr lang="en-US" sz="2000" kern="1200" dirty="0"/>
        </a:p>
      </dsp:txBody>
      <dsp:txXfrm>
        <a:off x="6335085" y="1647808"/>
        <a:ext cx="1918989" cy="1151393"/>
      </dsp:txXfrm>
    </dsp:sp>
    <dsp:sp modelId="{C87697C5-1748-4BB5-8B96-5383D869B2EF}">
      <dsp:nvSpPr>
        <dsp:cNvPr id="0" name=""/>
        <dsp:cNvSpPr/>
      </dsp:nvSpPr>
      <dsp:spPr>
        <a:xfrm>
          <a:off x="2418" y="2991100"/>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MFL</a:t>
          </a:r>
          <a:endParaRPr lang="en-US" sz="2000" kern="1200" dirty="0"/>
        </a:p>
      </dsp:txBody>
      <dsp:txXfrm>
        <a:off x="2418" y="2991100"/>
        <a:ext cx="1918989" cy="1151393"/>
      </dsp:txXfrm>
    </dsp:sp>
    <dsp:sp modelId="{C671E0CC-EB20-4FD9-8113-0D445522A7B6}">
      <dsp:nvSpPr>
        <dsp:cNvPr id="0" name=""/>
        <dsp:cNvSpPr/>
      </dsp:nvSpPr>
      <dsp:spPr>
        <a:xfrm>
          <a:off x="2113307" y="2991100"/>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Science</a:t>
          </a:r>
          <a:endParaRPr lang="en-US" sz="2000" kern="1200" dirty="0"/>
        </a:p>
      </dsp:txBody>
      <dsp:txXfrm>
        <a:off x="2113307" y="2991100"/>
        <a:ext cx="1918989" cy="1151393"/>
      </dsp:txXfrm>
    </dsp:sp>
    <dsp:sp modelId="{0FEC86DB-FFB5-457A-891D-159BC0C6C100}">
      <dsp:nvSpPr>
        <dsp:cNvPr id="0" name=""/>
        <dsp:cNvSpPr/>
      </dsp:nvSpPr>
      <dsp:spPr>
        <a:xfrm>
          <a:off x="4224196" y="2991100"/>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Art/D&amp;T</a:t>
          </a:r>
        </a:p>
      </dsp:txBody>
      <dsp:txXfrm>
        <a:off x="4224196" y="2991100"/>
        <a:ext cx="1918989" cy="1151393"/>
      </dsp:txXfrm>
    </dsp:sp>
    <dsp:sp modelId="{215442AB-70FA-4BF1-86CA-2F7E485F9413}">
      <dsp:nvSpPr>
        <dsp:cNvPr id="0" name=""/>
        <dsp:cNvSpPr/>
      </dsp:nvSpPr>
      <dsp:spPr>
        <a:xfrm>
          <a:off x="6335085" y="2991100"/>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Geography/History</a:t>
          </a:r>
        </a:p>
      </dsp:txBody>
      <dsp:txXfrm>
        <a:off x="6335085" y="2991100"/>
        <a:ext cx="1918989" cy="1151393"/>
      </dsp:txXfrm>
    </dsp:sp>
    <dsp:sp modelId="{0238B4FF-B00F-476D-9071-8E4F09740686}">
      <dsp:nvSpPr>
        <dsp:cNvPr id="0" name=""/>
        <dsp:cNvSpPr/>
      </dsp:nvSpPr>
      <dsp:spPr>
        <a:xfrm>
          <a:off x="1057863" y="4334393"/>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a:t>
          </a:r>
          <a:endParaRPr lang="en-US" sz="2000" kern="1200" dirty="0"/>
        </a:p>
      </dsp:txBody>
      <dsp:txXfrm>
        <a:off x="1057863" y="4334393"/>
        <a:ext cx="1918989" cy="1151393"/>
      </dsp:txXfrm>
    </dsp:sp>
    <dsp:sp modelId="{57299AD1-1B59-492C-9DA4-952B951CF174}">
      <dsp:nvSpPr>
        <dsp:cNvPr id="0" name=""/>
        <dsp:cNvSpPr/>
      </dsp:nvSpPr>
      <dsp:spPr>
        <a:xfrm>
          <a:off x="3168752" y="4334393"/>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PE</a:t>
          </a:r>
          <a:endParaRPr lang="en-US" sz="2000" kern="1200" dirty="0"/>
        </a:p>
      </dsp:txBody>
      <dsp:txXfrm>
        <a:off x="3168752" y="4334393"/>
        <a:ext cx="1918989" cy="1151393"/>
      </dsp:txXfrm>
    </dsp:sp>
    <dsp:sp modelId="{9A29E0C8-4ABF-460A-B0BA-3114253F1D93}">
      <dsp:nvSpPr>
        <dsp:cNvPr id="0" name=""/>
        <dsp:cNvSpPr/>
      </dsp:nvSpPr>
      <dsp:spPr>
        <a:xfrm>
          <a:off x="5279640" y="4334393"/>
          <a:ext cx="1918989" cy="1151393"/>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Music</a:t>
          </a:r>
        </a:p>
      </dsp:txBody>
      <dsp:txXfrm>
        <a:off x="5279640" y="4334393"/>
        <a:ext cx="1918989" cy="11513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FBF94-534C-4CA0-9817-A679276BD3B2}">
      <dsp:nvSpPr>
        <dsp:cNvPr id="0" name=""/>
        <dsp:cNvSpPr/>
      </dsp:nvSpPr>
      <dsp:spPr>
        <a:xfrm>
          <a:off x="0" y="552"/>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E34151-AB35-498A-B174-2880572A07EC}">
      <dsp:nvSpPr>
        <dsp:cNvPr id="0" name=""/>
        <dsp:cNvSpPr/>
      </dsp:nvSpPr>
      <dsp:spPr>
        <a:xfrm>
          <a:off x="391077" y="291436"/>
          <a:ext cx="711049" cy="711049"/>
        </a:xfrm>
        <a:prstGeom prst="rect">
          <a:avLst/>
        </a:prstGeom>
        <a:blipFill>
          <a:blip xmlns:r="http://schemas.openxmlformats.org/officeDocument/2006/relationships">
            <a:extLs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CA204F-20EE-4412-BDDA-16AE5AC796EA}">
      <dsp:nvSpPr>
        <dsp:cNvPr id="0" name=""/>
        <dsp:cNvSpPr/>
      </dsp:nvSpPr>
      <dsp:spPr>
        <a:xfrm>
          <a:off x="1493203" y="552"/>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en-GB" sz="2500" kern="1200" dirty="0"/>
            <a:t>Over 3 weeks from the start of June.</a:t>
          </a:r>
          <a:endParaRPr lang="en-US" sz="2500" kern="1200" dirty="0"/>
        </a:p>
      </dsp:txBody>
      <dsp:txXfrm>
        <a:off x="1493203" y="552"/>
        <a:ext cx="6736396" cy="1292816"/>
      </dsp:txXfrm>
    </dsp:sp>
    <dsp:sp modelId="{4E2D5E6F-314B-48CC-80A8-639C32DE6FE4}">
      <dsp:nvSpPr>
        <dsp:cNvPr id="0" name=""/>
        <dsp:cNvSpPr/>
      </dsp:nvSpPr>
      <dsp:spPr>
        <a:xfrm>
          <a:off x="0" y="161657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AC89EA-AB78-46CA-A363-86E6C82BA6C5}">
      <dsp:nvSpPr>
        <dsp:cNvPr id="0" name=""/>
        <dsp:cNvSpPr/>
      </dsp:nvSpPr>
      <dsp:spPr>
        <a:xfrm>
          <a:off x="391077" y="1907456"/>
          <a:ext cx="711049" cy="711049"/>
        </a:xfrm>
        <a:prstGeom prst="rect">
          <a:avLst/>
        </a:prstGeom>
        <a:blipFill>
          <a:blip xmlns:r="http://schemas.openxmlformats.org/officeDocument/2006/relationships">
            <a:extLs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2E4F19-7725-49D4-9C21-35E1D85D6A7B}">
      <dsp:nvSpPr>
        <dsp:cNvPr id="0" name=""/>
        <dsp:cNvSpPr/>
      </dsp:nvSpPr>
      <dsp:spPr>
        <a:xfrm>
          <a:off x="1493203" y="161657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en-US" sz="2500" kern="1200" dirty="0"/>
            <a:t>All children will complete a times table test.</a:t>
          </a:r>
        </a:p>
      </dsp:txBody>
      <dsp:txXfrm>
        <a:off x="1493203" y="1616573"/>
        <a:ext cx="6736396" cy="1292816"/>
      </dsp:txXfrm>
    </dsp:sp>
    <dsp:sp modelId="{CD149D34-5E87-45E4-9F00-C2438BDAB737}">
      <dsp:nvSpPr>
        <dsp:cNvPr id="0" name=""/>
        <dsp:cNvSpPr/>
      </dsp:nvSpPr>
      <dsp:spPr>
        <a:xfrm>
          <a:off x="0" y="3232593"/>
          <a:ext cx="8229600" cy="129281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A6F8F6-EF5A-4889-B8B9-296819D337BE}">
      <dsp:nvSpPr>
        <dsp:cNvPr id="0" name=""/>
        <dsp:cNvSpPr/>
      </dsp:nvSpPr>
      <dsp:spPr>
        <a:xfrm>
          <a:off x="391077" y="3523477"/>
          <a:ext cx="711049" cy="711049"/>
        </a:xfrm>
        <a:prstGeom prst="rect">
          <a:avLst/>
        </a:prstGeom>
        <a:blipFill>
          <a:blip xmlns:r="http://schemas.openxmlformats.org/officeDocument/2006/relationships">
            <a:extLs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C44E478-4EB8-4967-B368-74CE3C71A8CC}">
      <dsp:nvSpPr>
        <dsp:cNvPr id="0" name=""/>
        <dsp:cNvSpPr/>
      </dsp:nvSpPr>
      <dsp:spPr>
        <a:xfrm>
          <a:off x="1493203" y="3232593"/>
          <a:ext cx="6736396" cy="1292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23" tIns="136823" rIns="136823" bIns="136823" numCol="1" spcCol="1270" anchor="ctr" anchorCtr="0">
          <a:noAutofit/>
        </a:bodyPr>
        <a:lstStyle/>
        <a:p>
          <a:pPr marL="0" lvl="0" indent="0" algn="l" defTabSz="1111250">
            <a:lnSpc>
              <a:spcPct val="90000"/>
            </a:lnSpc>
            <a:spcBef>
              <a:spcPct val="0"/>
            </a:spcBef>
            <a:spcAft>
              <a:spcPct val="35000"/>
            </a:spcAft>
            <a:buNone/>
          </a:pPr>
          <a:r>
            <a:rPr lang="en-GB" sz="2500" kern="1200" dirty="0"/>
            <a:t>There will be plenty of practise throughout the year. Please practise at home too!</a:t>
          </a:r>
          <a:endParaRPr lang="en-US" sz="2500" kern="1200" dirty="0"/>
        </a:p>
      </dsp:txBody>
      <dsp:txXfrm>
        <a:off x="1493203" y="3232593"/>
        <a:ext cx="6736396" cy="12928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94EB0-3603-4D3A-9751-9AB87F7837E2}">
      <dsp:nvSpPr>
        <dsp:cNvPr id="0" name=""/>
        <dsp:cNvSpPr/>
      </dsp:nvSpPr>
      <dsp:spPr>
        <a:xfrm>
          <a:off x="0" y="2906"/>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BC6249-8E81-4A38-AEC7-399D81F9DB9C}">
      <dsp:nvSpPr>
        <dsp:cNvPr id="0" name=""/>
        <dsp:cNvSpPr/>
      </dsp:nvSpPr>
      <dsp:spPr>
        <a:xfrm>
          <a:off x="400559" y="300843"/>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D6CE4E-6E49-4400-86D3-3E19754428A6}">
      <dsp:nvSpPr>
        <dsp:cNvPr id="0" name=""/>
        <dsp:cNvSpPr/>
      </dsp:nvSpPr>
      <dsp:spPr>
        <a:xfrm>
          <a:off x="1530120" y="2906"/>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The school uniform policy sets out clearly the expectations.</a:t>
          </a:r>
          <a:endParaRPr lang="en-US" sz="1400" kern="1200" dirty="0"/>
        </a:p>
      </dsp:txBody>
      <dsp:txXfrm>
        <a:off x="1530120" y="2906"/>
        <a:ext cx="6516771" cy="1325457"/>
      </dsp:txXfrm>
    </dsp:sp>
    <dsp:sp modelId="{464216E9-B57C-46AF-A20A-3406684135B4}">
      <dsp:nvSpPr>
        <dsp:cNvPr id="0" name=""/>
        <dsp:cNvSpPr/>
      </dsp:nvSpPr>
      <dsp:spPr>
        <a:xfrm>
          <a:off x="0" y="1600252"/>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C5BE57-F38E-4693-8BDC-2EC14CBFD5B0}">
      <dsp:nvSpPr>
        <dsp:cNvPr id="0" name=""/>
        <dsp:cNvSpPr/>
      </dsp:nvSpPr>
      <dsp:spPr>
        <a:xfrm>
          <a:off x="400559" y="1898189"/>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EB71C7-9C3B-4CFF-8B3D-8DC294B77CF3}">
      <dsp:nvSpPr>
        <dsp:cNvPr id="0" name=""/>
        <dsp:cNvSpPr/>
      </dsp:nvSpPr>
      <dsp:spPr>
        <a:xfrm>
          <a:off x="1530120" y="1600252"/>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Grey trousers / dresses / skirts / tailored shorts</a:t>
          </a:r>
        </a:p>
        <a:p>
          <a:pPr marL="0" lvl="0" indent="0" algn="l" defTabSz="622300">
            <a:lnSpc>
              <a:spcPct val="90000"/>
            </a:lnSpc>
            <a:spcBef>
              <a:spcPct val="0"/>
            </a:spcBef>
            <a:spcAft>
              <a:spcPct val="35000"/>
            </a:spcAft>
            <a:buNone/>
          </a:pPr>
          <a:r>
            <a:rPr lang="en-GB" sz="1400" kern="1200" dirty="0"/>
            <a:t>White polo shirts / shirts / blouses</a:t>
          </a:r>
        </a:p>
        <a:p>
          <a:pPr marL="0" lvl="0" indent="0" algn="l" defTabSz="622300">
            <a:lnSpc>
              <a:spcPct val="90000"/>
            </a:lnSpc>
            <a:spcBef>
              <a:spcPct val="0"/>
            </a:spcBef>
            <a:spcAft>
              <a:spcPct val="35000"/>
            </a:spcAft>
            <a:buNone/>
          </a:pPr>
          <a:r>
            <a:rPr lang="en-GB" sz="1400" kern="1200" dirty="0"/>
            <a:t>Navy blue sweatshirt / cardigan</a:t>
          </a:r>
        </a:p>
        <a:p>
          <a:pPr marL="0" lvl="0" indent="0" algn="l" defTabSz="622300">
            <a:lnSpc>
              <a:spcPct val="90000"/>
            </a:lnSpc>
            <a:spcBef>
              <a:spcPct val="0"/>
            </a:spcBef>
            <a:spcAft>
              <a:spcPct val="35000"/>
            </a:spcAft>
            <a:buNone/>
          </a:pPr>
          <a:r>
            <a:rPr lang="en-GB" sz="1400" kern="1200" dirty="0"/>
            <a:t>Blue gingham summer dresses</a:t>
          </a:r>
        </a:p>
        <a:p>
          <a:pPr marL="0" lvl="0" indent="0" algn="l" defTabSz="622300">
            <a:lnSpc>
              <a:spcPct val="90000"/>
            </a:lnSpc>
            <a:spcBef>
              <a:spcPct val="0"/>
            </a:spcBef>
            <a:spcAft>
              <a:spcPct val="35000"/>
            </a:spcAft>
            <a:buNone/>
          </a:pPr>
          <a:r>
            <a:rPr lang="en-GB" sz="1400" kern="1200" dirty="0"/>
            <a:t>PLAIN black shoes or trainers</a:t>
          </a:r>
        </a:p>
      </dsp:txBody>
      <dsp:txXfrm>
        <a:off x="1530120" y="1600252"/>
        <a:ext cx="6516771" cy="1325457"/>
      </dsp:txXfrm>
    </dsp:sp>
    <dsp:sp modelId="{478BB61E-7452-452F-8236-501549B1CE09}">
      <dsp:nvSpPr>
        <dsp:cNvPr id="0" name=""/>
        <dsp:cNvSpPr/>
      </dsp:nvSpPr>
      <dsp:spPr>
        <a:xfrm>
          <a:off x="0" y="3197598"/>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D95BB3-2DBF-4BF3-9108-05DAC9B3C545}">
      <dsp:nvSpPr>
        <dsp:cNvPr id="0" name=""/>
        <dsp:cNvSpPr/>
      </dsp:nvSpPr>
      <dsp:spPr>
        <a:xfrm>
          <a:off x="400559" y="3495535"/>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98BA3F-07F3-4569-838C-E762B654C5AA}">
      <dsp:nvSpPr>
        <dsp:cNvPr id="0" name=""/>
        <dsp:cNvSpPr/>
      </dsp:nvSpPr>
      <dsp:spPr>
        <a:xfrm>
          <a:off x="1530120" y="3197598"/>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If you child is not appropriately dressed, they will be given suitable clothing to wear. They will be told to remove jewellery, and a letter will be sent home with a reminder of school policy.</a:t>
          </a:r>
          <a:endParaRPr lang="en-US" sz="1400" kern="1200" dirty="0"/>
        </a:p>
      </dsp:txBody>
      <dsp:txXfrm>
        <a:off x="1530120" y="3197598"/>
        <a:ext cx="6516771" cy="132545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08/07/2026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cs typeface="Calibri"/>
              </a:rPr>
              <a:t>Good afternoon, welcome to our new to reception meeting. The aim of this meeting is to give you a little bit of information about reception and some information about Fairlands if you are new to the school</a:t>
            </a: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Each teacher to introduce themselves </a:t>
            </a:r>
            <a:endParaRPr lang="en-GB" dirty="0"/>
          </a:p>
        </p:txBody>
      </p:sp>
      <p:sp>
        <p:nvSpPr>
          <p:cNvPr id="4" name="Slide Number Placeholder 3"/>
          <p:cNvSpPr>
            <a:spLocks noGrp="1"/>
          </p:cNvSpPr>
          <p:nvPr>
            <p:ph type="sldNum" sz="quarter" idx="10"/>
          </p:nvPr>
        </p:nvSpPr>
        <p:spPr/>
        <p:txBody>
          <a:bodyPr/>
          <a:lstStyle/>
          <a:p>
            <a:fld id="{B76B406D-F51E-47BB-B78E-87E4B8860F73}" type="slidenum">
              <a:rPr lang="en-GB" smtClean="0"/>
              <a:t>2</a:t>
            </a:fld>
            <a:endParaRPr lang="en-GB"/>
          </a:p>
        </p:txBody>
      </p:sp>
    </p:spTree>
    <p:extLst>
      <p:ext uri="{BB962C8B-B14F-4D97-AF65-F5344CB8AC3E}">
        <p14:creationId xmlns:p14="http://schemas.microsoft.com/office/powerpoint/2010/main" val="633611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Explain school structure and headship team </a:t>
            </a:r>
          </a:p>
        </p:txBody>
      </p:sp>
      <p:sp>
        <p:nvSpPr>
          <p:cNvPr id="4" name="Slide Number Placeholder 3"/>
          <p:cNvSpPr>
            <a:spLocks noGrp="1"/>
          </p:cNvSpPr>
          <p:nvPr>
            <p:ph type="sldNum" sz="quarter" idx="10"/>
          </p:nvPr>
        </p:nvSpPr>
        <p:spPr/>
        <p:txBody>
          <a:bodyPr/>
          <a:lstStyle/>
          <a:p>
            <a:fld id="{B76B406D-F51E-47BB-B78E-87E4B8860F73}" type="slidenum">
              <a:rPr lang="en-GB" smtClean="0"/>
              <a:t>4</a:t>
            </a:fld>
            <a:endParaRPr lang="en-GB"/>
          </a:p>
        </p:txBody>
      </p:sp>
    </p:spTree>
    <p:extLst>
      <p:ext uri="{BB962C8B-B14F-4D97-AF65-F5344CB8AC3E}">
        <p14:creationId xmlns:p14="http://schemas.microsoft.com/office/powerpoint/2010/main" val="1024765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r>
              <a:rPr lang="en-GB" dirty="0">
                <a:ea typeface="Calibri" panose="020F0502020204030204"/>
                <a:cs typeface="Calibri" panose="020F0502020204030204"/>
              </a:rPr>
              <a:t>FAYE</a:t>
            </a:r>
          </a:p>
        </p:txBody>
      </p:sp>
      <p:sp>
        <p:nvSpPr>
          <p:cNvPr id="4" name="Slide Number Placeholder 3"/>
          <p:cNvSpPr>
            <a:spLocks noGrp="1"/>
          </p:cNvSpPr>
          <p:nvPr>
            <p:ph type="sldNum" sz="quarter" idx="10"/>
          </p:nvPr>
        </p:nvSpPr>
        <p:spPr/>
        <p:txBody>
          <a:bodyPr/>
          <a:lstStyle/>
          <a:p>
            <a:fld id="{B76B406D-F51E-47BB-B78E-87E4B8860F73}" type="slidenum">
              <a:rPr lang="en-GB" smtClean="0"/>
              <a:t>5</a:t>
            </a:fld>
            <a:endParaRPr lang="en-GB"/>
          </a:p>
        </p:txBody>
      </p:sp>
    </p:spTree>
    <p:extLst>
      <p:ext uri="{BB962C8B-B14F-4D97-AF65-F5344CB8AC3E}">
        <p14:creationId xmlns:p14="http://schemas.microsoft.com/office/powerpoint/2010/main" val="898777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76B406D-F51E-47BB-B78E-87E4B8860F73}" type="slidenum">
              <a:rPr lang="en-GB" smtClean="0"/>
              <a:t>6</a:t>
            </a:fld>
            <a:endParaRPr lang="en-GB"/>
          </a:p>
        </p:txBody>
      </p:sp>
    </p:spTree>
    <p:extLst>
      <p:ext uri="{BB962C8B-B14F-4D97-AF65-F5344CB8AC3E}">
        <p14:creationId xmlns:p14="http://schemas.microsoft.com/office/powerpoint/2010/main" val="2727036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60000"/>
              </a:lnSpc>
              <a:spcBef>
                <a:spcPts val="1200"/>
              </a:spcBef>
            </a:pPr>
            <a:endParaRPr lang="en-GB" dirty="0">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7</a:t>
            </a:fld>
            <a:endParaRPr lang="en-GB"/>
          </a:p>
        </p:txBody>
      </p:sp>
    </p:spTree>
    <p:extLst>
      <p:ext uri="{BB962C8B-B14F-4D97-AF65-F5344CB8AC3E}">
        <p14:creationId xmlns:p14="http://schemas.microsoft.com/office/powerpoint/2010/main" val="2577695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yellow forms. Write all people on there who can collect (including yourself) if someone else collecting – phone office ASAP. </a:t>
            </a:r>
            <a:endParaRPr lang="en-US" dirty="0">
              <a:cs typeface="Calibri"/>
            </a:endParaRPr>
          </a:p>
          <a:p>
            <a:endParaRPr lang="en-US" dirty="0"/>
          </a:p>
          <a:p>
            <a:r>
              <a:rPr lang="en-US" dirty="0"/>
              <a:t>If the person is not on the yellow form they will be asked a password. Make sure you let the office know the person collecting. If someone comes to collect and they are not on the yellow form or we have not had a message – we will phone the first two contacts. </a:t>
            </a:r>
            <a:endParaRPr lang="en-GB"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8</a:t>
            </a:fld>
            <a:endParaRPr lang="en-GB"/>
          </a:p>
        </p:txBody>
      </p:sp>
    </p:spTree>
    <p:extLst>
      <p:ext uri="{BB962C8B-B14F-4D97-AF65-F5344CB8AC3E}">
        <p14:creationId xmlns:p14="http://schemas.microsoft.com/office/powerpoint/2010/main" val="2198513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a:lnSpc>
                <a:spcPct val="150000"/>
              </a:lnSpc>
              <a:spcBef>
                <a:spcPts val="1200"/>
              </a:spcBef>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9</a:t>
            </a:fld>
            <a:endParaRPr lang="en-GB"/>
          </a:p>
        </p:txBody>
      </p:sp>
    </p:spTree>
    <p:extLst>
      <p:ext uri="{BB962C8B-B14F-4D97-AF65-F5344CB8AC3E}">
        <p14:creationId xmlns:p14="http://schemas.microsoft.com/office/powerpoint/2010/main" val="1029803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Early Years we follow the Early Years Foundation Stage Curriculum which is split into 'Prime areas' and 'Specific areas' </a:t>
            </a:r>
            <a:endParaRPr lang="en-GB" dirty="0">
              <a:cs typeface="Calibri"/>
            </a:endParaRPr>
          </a:p>
          <a:p>
            <a:r>
              <a:rPr lang="en-US" dirty="0">
                <a:ea typeface="Calibri"/>
                <a:cs typeface="Calibri"/>
              </a:rPr>
              <a:t>The prime areas cover: Communication and language, Personal, social and emotional development and physical development</a:t>
            </a:r>
          </a:p>
          <a:p>
            <a:r>
              <a:rPr lang="en-US" dirty="0">
                <a:ea typeface="Calibri"/>
                <a:cs typeface="Calibri"/>
              </a:rPr>
              <a:t>The specific areas cover: </a:t>
            </a:r>
            <a:r>
              <a:rPr lang="en-US" dirty="0" err="1">
                <a:ea typeface="Calibri"/>
                <a:cs typeface="Calibri"/>
              </a:rPr>
              <a:t>Liteacy</a:t>
            </a:r>
            <a:r>
              <a:rPr lang="en-US" dirty="0">
                <a:ea typeface="Calibri"/>
                <a:cs typeface="Calibri"/>
              </a:rPr>
              <a:t>, </a:t>
            </a:r>
            <a:r>
              <a:rPr lang="en-US" dirty="0" err="1">
                <a:ea typeface="Calibri"/>
                <a:cs typeface="Calibri"/>
              </a:rPr>
              <a:t>Maths</a:t>
            </a:r>
            <a:r>
              <a:rPr lang="en-US" dirty="0">
                <a:ea typeface="Calibri"/>
                <a:cs typeface="Calibri"/>
              </a:rPr>
              <a:t>, Understanding the World and Expressive Arts and Design</a:t>
            </a:r>
          </a:p>
          <a:p>
            <a:endParaRPr lang="en-US" dirty="0">
              <a:ea typeface="Calibri"/>
              <a:cs typeface="Calibri"/>
            </a:endParaRPr>
          </a:p>
          <a:p>
            <a:endParaRPr lang="en-US" dirty="0">
              <a:ea typeface="Calibri"/>
              <a:cs typeface="Calibri"/>
            </a:endParaRPr>
          </a:p>
          <a:p>
            <a:pPr marL="171450" indent="-171450">
              <a:buFont typeface="Arial,Sans-Serif"/>
              <a:buChar char="•"/>
            </a:pPr>
            <a:r>
              <a:rPr lang="en-US" dirty="0"/>
              <a:t>Alongside the Early Years Foundation Stage curriculum, we use the characteristics of effective learning. </a:t>
            </a:r>
            <a:endParaRPr lang="en-US" dirty="0">
              <a:cs typeface="Calibri"/>
            </a:endParaRPr>
          </a:p>
          <a:p>
            <a:pPr marL="171450" indent="-171450">
              <a:buFont typeface="Arial,Sans-Serif"/>
              <a:buChar char="•"/>
            </a:pPr>
            <a:r>
              <a:rPr lang="en-US" dirty="0"/>
              <a:t>The characteristics of effective learning describe behaviors children use in order to learn. </a:t>
            </a:r>
            <a:endParaRPr lang="en-US" dirty="0">
              <a:cs typeface="Calibri"/>
            </a:endParaRPr>
          </a:p>
          <a:p>
            <a:pPr marL="171450" indent="-171450">
              <a:buFont typeface="Arial,Sans-Serif"/>
              <a:buChar char="•"/>
            </a:pPr>
            <a:r>
              <a:rPr lang="en-US" dirty="0"/>
              <a:t>The focus of these is on how children learn rather than what they learn. </a:t>
            </a:r>
            <a:endParaRPr lang="en-US" dirty="0">
              <a:cs typeface="Calibri"/>
            </a:endParaRPr>
          </a:p>
          <a:p>
            <a:pPr marL="171450" indent="-171450">
              <a:buFont typeface="Arial,Sans-Serif"/>
              <a:buChar char="•"/>
            </a:pPr>
            <a:r>
              <a:rPr lang="en-US" dirty="0"/>
              <a:t>Effective learning must be meaningful to a child, so that they are able to use what they have learned and apply it in new situations </a:t>
            </a:r>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1000926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74338-5A5C-A927-AE20-157EB0C1D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6D4D8-E16F-2606-3767-708BA742A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CA816D-5C3E-D6DE-0F6F-9D05DC2E1FF6}"/>
              </a:ext>
            </a:extLst>
          </p:cNvPr>
          <p:cNvSpPr>
            <a:spLocks noGrp="1"/>
          </p:cNvSpPr>
          <p:nvPr>
            <p:ph type="body" idx="1"/>
          </p:nvPr>
        </p:nvSpPr>
        <p:spPr/>
        <p:txBody>
          <a:bodyPr/>
          <a:lstStyle/>
          <a:p>
            <a:r>
              <a:rPr lang="en-US" dirty="0"/>
              <a:t>In the Early Years we follow the Early Years Foundation Stage Curriculum which is split into 'Prime areas' and 'Specific areas' </a:t>
            </a:r>
            <a:endParaRPr lang="en-GB" dirty="0">
              <a:cs typeface="Calibri"/>
            </a:endParaRPr>
          </a:p>
          <a:p>
            <a:r>
              <a:rPr lang="en-US" dirty="0">
                <a:ea typeface="Calibri"/>
                <a:cs typeface="Calibri"/>
              </a:rPr>
              <a:t>The prime areas cover: Communication and language, Personal, social and emotional development and physical development</a:t>
            </a:r>
          </a:p>
          <a:p>
            <a:r>
              <a:rPr lang="en-US" dirty="0">
                <a:ea typeface="Calibri"/>
                <a:cs typeface="Calibri"/>
              </a:rPr>
              <a:t>The specific areas cover: </a:t>
            </a:r>
            <a:r>
              <a:rPr lang="en-US" dirty="0" err="1">
                <a:ea typeface="Calibri"/>
                <a:cs typeface="Calibri"/>
              </a:rPr>
              <a:t>Liteacy</a:t>
            </a:r>
            <a:r>
              <a:rPr lang="en-US" dirty="0">
                <a:ea typeface="Calibri"/>
                <a:cs typeface="Calibri"/>
              </a:rPr>
              <a:t>, </a:t>
            </a:r>
            <a:r>
              <a:rPr lang="en-US" dirty="0" err="1">
                <a:ea typeface="Calibri"/>
                <a:cs typeface="Calibri"/>
              </a:rPr>
              <a:t>Maths</a:t>
            </a:r>
            <a:r>
              <a:rPr lang="en-US" dirty="0">
                <a:ea typeface="Calibri"/>
                <a:cs typeface="Calibri"/>
              </a:rPr>
              <a:t>, Understanding the World and Expressive Arts and Design</a:t>
            </a:r>
          </a:p>
          <a:p>
            <a:endParaRPr lang="en-US" dirty="0">
              <a:ea typeface="Calibri"/>
              <a:cs typeface="Calibri"/>
            </a:endParaRPr>
          </a:p>
          <a:p>
            <a:endParaRPr lang="en-US" dirty="0">
              <a:ea typeface="Calibri"/>
              <a:cs typeface="Calibri"/>
            </a:endParaRPr>
          </a:p>
          <a:p>
            <a:pPr marL="171450" indent="-171450">
              <a:buFont typeface="Arial,Sans-Serif"/>
              <a:buChar char="•"/>
            </a:pPr>
            <a:r>
              <a:rPr lang="en-US" dirty="0"/>
              <a:t>Alongside the Early Years Foundation Stage curriculum, we use the characteristics of effective learning. </a:t>
            </a:r>
            <a:endParaRPr lang="en-US" dirty="0">
              <a:cs typeface="Calibri"/>
            </a:endParaRPr>
          </a:p>
          <a:p>
            <a:pPr marL="171450" indent="-171450">
              <a:buFont typeface="Arial,Sans-Serif"/>
              <a:buChar char="•"/>
            </a:pPr>
            <a:r>
              <a:rPr lang="en-US" dirty="0"/>
              <a:t>The characteristics of effective learning describe behaviors children use in order to learn. </a:t>
            </a:r>
            <a:endParaRPr lang="en-US" dirty="0">
              <a:cs typeface="Calibri"/>
            </a:endParaRPr>
          </a:p>
          <a:p>
            <a:pPr marL="171450" indent="-171450">
              <a:buFont typeface="Arial,Sans-Serif"/>
              <a:buChar char="•"/>
            </a:pPr>
            <a:r>
              <a:rPr lang="en-US" dirty="0"/>
              <a:t>The focus of these is on how children learn rather than what they learn. </a:t>
            </a:r>
            <a:endParaRPr lang="en-US" dirty="0">
              <a:cs typeface="Calibri"/>
            </a:endParaRPr>
          </a:p>
          <a:p>
            <a:pPr marL="171450" indent="-171450">
              <a:buFont typeface="Arial,Sans-Serif"/>
              <a:buChar char="•"/>
            </a:pPr>
            <a:r>
              <a:rPr lang="en-US" dirty="0"/>
              <a:t>Effective learning must be meaningful to a child, so that they are able to use what they have learned and apply it in new situations </a:t>
            </a:r>
            <a:endParaRPr lang="en-US" dirty="0">
              <a:cs typeface="Calibri"/>
            </a:endParaRPr>
          </a:p>
        </p:txBody>
      </p:sp>
      <p:sp>
        <p:nvSpPr>
          <p:cNvPr id="4" name="Slide Number Placeholder 3">
            <a:extLst>
              <a:ext uri="{FF2B5EF4-FFF2-40B4-BE49-F238E27FC236}">
                <a16:creationId xmlns:a16="http://schemas.microsoft.com/office/drawing/2014/main" id="{6D20468D-6C4A-80B3-4574-061C6F311F7C}"/>
              </a:ext>
            </a:extLst>
          </p:cNvPr>
          <p:cNvSpPr>
            <a:spLocks noGrp="1"/>
          </p:cNvSpPr>
          <p:nvPr>
            <p:ph type="sldNum" sz="quarter" idx="5"/>
          </p:nvPr>
        </p:nvSpPr>
        <p:spPr/>
        <p:txBody>
          <a:bodyPr/>
          <a:lstStyle/>
          <a:p>
            <a:fld id="{B76B406D-F51E-47BB-B78E-87E4B8860F73}" type="slidenum">
              <a:rPr lang="en-GB" smtClean="0"/>
              <a:t>11</a:t>
            </a:fld>
            <a:endParaRPr lang="en-GB"/>
          </a:p>
        </p:txBody>
      </p:sp>
    </p:spTree>
    <p:extLst>
      <p:ext uri="{BB962C8B-B14F-4D97-AF65-F5344CB8AC3E}">
        <p14:creationId xmlns:p14="http://schemas.microsoft.com/office/powerpoint/2010/main" val="2246419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ea typeface="Calibri" panose="020F0502020204030204"/>
                <a:cs typeface="Calibri" panose="020F0502020204030204"/>
              </a:rPr>
              <a:t>You would have noticed that the children have a big chunk of time in the morning and in the afternoon called 'independent time'.</a:t>
            </a:r>
            <a:endParaRPr lang="en-US" dirty="0"/>
          </a:p>
          <a:p>
            <a:pPr marL="171450" indent="-171450">
              <a:buFont typeface="Arial"/>
              <a:buChar char="•"/>
            </a:pPr>
            <a:r>
              <a:rPr lang="en-US" dirty="0"/>
              <a:t>The purpose of this is to emphasis learning through play and how high-quality play will involve many of the areas of learning.</a:t>
            </a:r>
            <a:endParaRPr lang="en-GB" dirty="0">
              <a:ea typeface="Calibri" panose="020F0502020204030204"/>
              <a:cs typeface="Calibri" panose="020F0502020204030204"/>
            </a:endParaRPr>
          </a:p>
          <a:p>
            <a:pPr marL="171450" indent="-171450">
              <a:buFont typeface="Arial"/>
              <a:buChar char="•"/>
            </a:pPr>
            <a:r>
              <a:rPr lang="en-US" dirty="0"/>
              <a:t>Explain the adult role’s in supporting and extending learning through play. </a:t>
            </a:r>
            <a:endParaRPr lang="en-GB" dirty="0"/>
          </a:p>
          <a:p>
            <a:pPr marL="171450" indent="-171450">
              <a:buFont typeface="Arial"/>
              <a:buChar char="•"/>
            </a:pPr>
            <a:endParaRPr lang="en-US" dirty="0">
              <a:ea typeface="Calibri"/>
              <a:cs typeface="Calibri"/>
            </a:endParaRPr>
          </a:p>
          <a:p>
            <a:pPr marL="171450" indent="-171450">
              <a:buFont typeface="Arial"/>
              <a:buChar char="•"/>
            </a:pPr>
            <a:r>
              <a:rPr lang="en-GB" dirty="0"/>
              <a:t>Outdoor learning clothes</a:t>
            </a:r>
            <a:endParaRPr lang="en-US" dirty="0"/>
          </a:p>
          <a:p>
            <a:pPr marL="171450" indent="-171450">
              <a:buFont typeface="Arial"/>
              <a:buChar char="•"/>
            </a:pPr>
            <a:r>
              <a:rPr lang="en-GB" dirty="0"/>
              <a:t>Weather expectations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12</a:t>
            </a:fld>
            <a:endParaRPr lang="en-GB"/>
          </a:p>
        </p:txBody>
      </p:sp>
    </p:spTree>
    <p:extLst>
      <p:ext uri="{BB962C8B-B14F-4D97-AF65-F5344CB8AC3E}">
        <p14:creationId xmlns:p14="http://schemas.microsoft.com/office/powerpoint/2010/main" val="3169795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E858C-28F4-95D7-B283-DCD190993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C7E68-ED28-1CAF-4C51-64215D0B7E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8376D-F798-065D-2126-822A673D55A3}"/>
              </a:ext>
            </a:extLst>
          </p:cNvPr>
          <p:cNvSpPr>
            <a:spLocks noGrp="1"/>
          </p:cNvSpPr>
          <p:nvPr>
            <p:ph type="body" idx="1"/>
          </p:nvPr>
        </p:nvSpPr>
        <p:spPr/>
        <p:txBody>
          <a:bodyPr/>
          <a:lstStyle/>
          <a:p>
            <a:pPr marL="171450" indent="-171450">
              <a:buFont typeface="Arial"/>
              <a:buChar char="•"/>
            </a:pPr>
            <a:r>
              <a:rPr lang="en-US" dirty="0">
                <a:ea typeface="Calibri" panose="020F0502020204030204"/>
                <a:cs typeface="Calibri" panose="020F0502020204030204"/>
              </a:rPr>
              <a:t>You would have noticed that the children have a big chunk of time in the morning and in the afternoon called 'independent time'.</a:t>
            </a:r>
            <a:endParaRPr lang="en-US" dirty="0"/>
          </a:p>
          <a:p>
            <a:pPr marL="171450" indent="-171450">
              <a:buFont typeface="Arial"/>
              <a:buChar char="•"/>
            </a:pPr>
            <a:r>
              <a:rPr lang="en-US" dirty="0"/>
              <a:t>The purpose of this is to emphasis learning through play and how high-quality play will involve many of the areas of learning.</a:t>
            </a:r>
            <a:endParaRPr lang="en-GB" dirty="0">
              <a:ea typeface="Calibri" panose="020F0502020204030204"/>
              <a:cs typeface="Calibri" panose="020F0502020204030204"/>
            </a:endParaRPr>
          </a:p>
          <a:p>
            <a:pPr marL="171450" indent="-171450">
              <a:buFont typeface="Arial"/>
              <a:buChar char="•"/>
            </a:pPr>
            <a:r>
              <a:rPr lang="en-US" dirty="0"/>
              <a:t>Explain the adult role’s in supporting and extending learning through play. </a:t>
            </a:r>
            <a:endParaRPr lang="en-GB" dirty="0"/>
          </a:p>
          <a:p>
            <a:pPr marL="171450" indent="-171450">
              <a:buFont typeface="Arial"/>
              <a:buChar char="•"/>
            </a:pPr>
            <a:endParaRPr lang="en-US" dirty="0">
              <a:ea typeface="Calibri"/>
              <a:cs typeface="Calibri"/>
            </a:endParaRPr>
          </a:p>
          <a:p>
            <a:pPr marL="171450" indent="-171450">
              <a:buFont typeface="Arial"/>
              <a:buChar char="•"/>
            </a:pPr>
            <a:r>
              <a:rPr lang="en-GB" dirty="0"/>
              <a:t>Outdoor learning clothes</a:t>
            </a:r>
            <a:endParaRPr lang="en-US" dirty="0"/>
          </a:p>
          <a:p>
            <a:pPr marL="171450" indent="-171450">
              <a:buFont typeface="Arial"/>
              <a:buChar char="•"/>
            </a:pPr>
            <a:r>
              <a:rPr lang="en-GB" dirty="0"/>
              <a:t>Weather expectations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BFCDC724-AACC-4D34-FF4D-C3C95AB5D875}"/>
              </a:ext>
            </a:extLst>
          </p:cNvPr>
          <p:cNvSpPr>
            <a:spLocks noGrp="1"/>
          </p:cNvSpPr>
          <p:nvPr>
            <p:ph type="sldNum" sz="quarter" idx="5"/>
          </p:nvPr>
        </p:nvSpPr>
        <p:spPr/>
        <p:txBody>
          <a:bodyPr/>
          <a:lstStyle/>
          <a:p>
            <a:fld id="{B76B406D-F51E-47BB-B78E-87E4B8860F73}" type="slidenum">
              <a:rPr lang="en-GB" smtClean="0"/>
              <a:t>13</a:t>
            </a:fld>
            <a:endParaRPr lang="en-GB"/>
          </a:p>
        </p:txBody>
      </p:sp>
    </p:spTree>
    <p:extLst>
      <p:ext uri="{BB962C8B-B14F-4D97-AF65-F5344CB8AC3E}">
        <p14:creationId xmlns:p14="http://schemas.microsoft.com/office/powerpoint/2010/main" val="1022845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B460E-99FA-C697-CD04-6ECCDF1E3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30B6E-3F52-27B9-03B7-201F30E80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2BB867-0122-E111-88C7-819268C32DCC}"/>
              </a:ext>
            </a:extLst>
          </p:cNvPr>
          <p:cNvSpPr>
            <a:spLocks noGrp="1"/>
          </p:cNvSpPr>
          <p:nvPr>
            <p:ph type="body" idx="1"/>
          </p:nvPr>
        </p:nvSpPr>
        <p:spPr/>
        <p:txBody>
          <a:bodyPr/>
          <a:lstStyle/>
          <a:p>
            <a:pPr marL="171450" indent="-171450">
              <a:buFont typeface="Arial"/>
              <a:buChar char="•"/>
            </a:pPr>
            <a:r>
              <a:rPr lang="en-US" dirty="0">
                <a:ea typeface="Calibri" panose="020F0502020204030204"/>
                <a:cs typeface="Calibri" panose="020F0502020204030204"/>
              </a:rPr>
              <a:t>You would have noticed that the children have a big chunk of time in the morning and in the afternoon called 'independent time'.</a:t>
            </a:r>
            <a:endParaRPr lang="en-US" dirty="0"/>
          </a:p>
          <a:p>
            <a:pPr marL="171450" indent="-171450">
              <a:buFont typeface="Arial"/>
              <a:buChar char="•"/>
            </a:pPr>
            <a:r>
              <a:rPr lang="en-US" dirty="0"/>
              <a:t>The purpose of this is to emphasis learning through play and how high-quality play will involve many of the areas of learning.</a:t>
            </a:r>
            <a:endParaRPr lang="en-GB" dirty="0">
              <a:ea typeface="Calibri" panose="020F0502020204030204"/>
              <a:cs typeface="Calibri" panose="020F0502020204030204"/>
            </a:endParaRPr>
          </a:p>
          <a:p>
            <a:pPr marL="171450" indent="-171450">
              <a:buFont typeface="Arial"/>
              <a:buChar char="•"/>
            </a:pPr>
            <a:r>
              <a:rPr lang="en-US" dirty="0"/>
              <a:t>Explain the adult role’s in supporting and extending learning through play. </a:t>
            </a:r>
            <a:endParaRPr lang="en-GB" dirty="0"/>
          </a:p>
          <a:p>
            <a:pPr marL="171450" indent="-171450">
              <a:buFont typeface="Arial"/>
              <a:buChar char="•"/>
            </a:pPr>
            <a:endParaRPr lang="en-US" dirty="0">
              <a:ea typeface="Calibri"/>
              <a:cs typeface="Calibri"/>
            </a:endParaRPr>
          </a:p>
          <a:p>
            <a:pPr marL="171450" indent="-171450">
              <a:buFont typeface="Arial"/>
              <a:buChar char="•"/>
            </a:pPr>
            <a:r>
              <a:rPr lang="en-GB" dirty="0"/>
              <a:t>Outdoor learning clothes</a:t>
            </a:r>
            <a:endParaRPr lang="en-US" dirty="0"/>
          </a:p>
          <a:p>
            <a:pPr marL="171450" indent="-171450">
              <a:buFont typeface="Arial"/>
              <a:buChar char="•"/>
            </a:pPr>
            <a:r>
              <a:rPr lang="en-GB" dirty="0"/>
              <a:t>Weather expectations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BD62562E-0F54-2DAF-0520-F7B164172588}"/>
              </a:ext>
            </a:extLst>
          </p:cNvPr>
          <p:cNvSpPr>
            <a:spLocks noGrp="1"/>
          </p:cNvSpPr>
          <p:nvPr>
            <p:ph type="sldNum" sz="quarter" idx="5"/>
          </p:nvPr>
        </p:nvSpPr>
        <p:spPr/>
        <p:txBody>
          <a:bodyPr/>
          <a:lstStyle/>
          <a:p>
            <a:fld id="{B76B406D-F51E-47BB-B78E-87E4B8860F73}" type="slidenum">
              <a:rPr lang="en-GB" smtClean="0"/>
              <a:t>14</a:t>
            </a:fld>
            <a:endParaRPr lang="en-GB"/>
          </a:p>
        </p:txBody>
      </p:sp>
    </p:spTree>
    <p:extLst>
      <p:ext uri="{BB962C8B-B14F-4D97-AF65-F5344CB8AC3E}">
        <p14:creationId xmlns:p14="http://schemas.microsoft.com/office/powerpoint/2010/main" val="3679059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441E9-CFE3-63DA-CC7D-79F1773175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7EC7A-53F8-2FB8-F7C4-583167BF0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48ECC5-1AF3-1D35-0074-6AE1B0FE78B6}"/>
              </a:ext>
            </a:extLst>
          </p:cNvPr>
          <p:cNvSpPr>
            <a:spLocks noGrp="1"/>
          </p:cNvSpPr>
          <p:nvPr>
            <p:ph type="body" idx="1"/>
          </p:nvPr>
        </p:nvSpPr>
        <p:spPr/>
        <p:txBody>
          <a:bodyPr/>
          <a:lstStyle/>
          <a:p>
            <a:endParaRPr lang="en-GB" dirty="0">
              <a:ea typeface="Calibri" panose="020F0502020204030204"/>
              <a:cs typeface="Calibri" panose="020F0502020204030204"/>
            </a:endParaRPr>
          </a:p>
          <a:p>
            <a:pPr>
              <a:lnSpc>
                <a:spcPct val="150000"/>
              </a:lnSpc>
              <a:spcBef>
                <a:spcPts val="1200"/>
              </a:spcBef>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7AD1F1C9-A318-2B5E-DB2A-69298405C47C}"/>
              </a:ext>
            </a:extLst>
          </p:cNvPr>
          <p:cNvSpPr>
            <a:spLocks noGrp="1"/>
          </p:cNvSpPr>
          <p:nvPr>
            <p:ph type="sldNum" sz="quarter" idx="10"/>
          </p:nvPr>
        </p:nvSpPr>
        <p:spPr/>
        <p:txBody>
          <a:bodyPr/>
          <a:lstStyle/>
          <a:p>
            <a:fld id="{B76B406D-F51E-47BB-B78E-87E4B8860F73}" type="slidenum">
              <a:rPr lang="en-GB" smtClean="0"/>
              <a:t>15</a:t>
            </a:fld>
            <a:endParaRPr lang="en-GB"/>
          </a:p>
        </p:txBody>
      </p:sp>
    </p:spTree>
    <p:extLst>
      <p:ext uri="{BB962C8B-B14F-4D97-AF65-F5344CB8AC3E}">
        <p14:creationId xmlns:p14="http://schemas.microsoft.com/office/powerpoint/2010/main" val="2999935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7ACD-53EC-B662-6061-EBF83F7C0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E1F9E-79E5-B9B1-4A28-7B64DF73B5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51298-4C20-929A-1EF6-1DE8D6FBE381}"/>
              </a:ext>
            </a:extLst>
          </p:cNvPr>
          <p:cNvSpPr>
            <a:spLocks noGrp="1"/>
          </p:cNvSpPr>
          <p:nvPr>
            <p:ph type="body" idx="1"/>
          </p:nvPr>
        </p:nvSpPr>
        <p:spPr/>
        <p:txBody>
          <a:bodyPr/>
          <a:lstStyle/>
          <a:p>
            <a:pPr marL="171450" indent="-171450">
              <a:buFont typeface="Arial"/>
              <a:buChar char="•"/>
            </a:pPr>
            <a:r>
              <a:rPr lang="en-US" dirty="0">
                <a:ea typeface="Calibri" panose="020F0502020204030204"/>
                <a:cs typeface="Calibri" panose="020F0502020204030204"/>
              </a:rPr>
              <a:t>You would have noticed that the children have a big chunk of time in the morning and in the afternoon called 'independent time'.</a:t>
            </a:r>
            <a:endParaRPr lang="en-US" dirty="0"/>
          </a:p>
          <a:p>
            <a:pPr marL="171450" indent="-171450">
              <a:buFont typeface="Arial"/>
              <a:buChar char="•"/>
            </a:pPr>
            <a:r>
              <a:rPr lang="en-US" dirty="0"/>
              <a:t>The purpose of this is to emphasis learning through play and how high-quality play will involve many of the areas of learning.</a:t>
            </a:r>
            <a:endParaRPr lang="en-GB" dirty="0">
              <a:ea typeface="Calibri" panose="020F0502020204030204"/>
              <a:cs typeface="Calibri" panose="020F0502020204030204"/>
            </a:endParaRPr>
          </a:p>
          <a:p>
            <a:pPr marL="171450" indent="-171450">
              <a:buFont typeface="Arial"/>
              <a:buChar char="•"/>
            </a:pPr>
            <a:r>
              <a:rPr lang="en-US" dirty="0"/>
              <a:t>Explain the adult role’s in supporting and extending learning through play. </a:t>
            </a:r>
            <a:endParaRPr lang="en-GB" dirty="0"/>
          </a:p>
          <a:p>
            <a:pPr marL="171450" indent="-171450">
              <a:buFont typeface="Arial"/>
              <a:buChar char="•"/>
            </a:pPr>
            <a:endParaRPr lang="en-US" dirty="0">
              <a:ea typeface="Calibri"/>
              <a:cs typeface="Calibri"/>
            </a:endParaRPr>
          </a:p>
          <a:p>
            <a:pPr marL="171450" indent="-171450">
              <a:buFont typeface="Arial"/>
              <a:buChar char="•"/>
            </a:pPr>
            <a:r>
              <a:rPr lang="en-GB" dirty="0"/>
              <a:t>Outdoor learning clothes</a:t>
            </a:r>
            <a:endParaRPr lang="en-US" dirty="0"/>
          </a:p>
          <a:p>
            <a:pPr marL="171450" indent="-171450">
              <a:buFont typeface="Arial"/>
              <a:buChar char="•"/>
            </a:pPr>
            <a:r>
              <a:rPr lang="en-GB" dirty="0"/>
              <a:t>Weather expectations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88567E2-DC0F-D8EF-00D6-C882880578B7}"/>
              </a:ext>
            </a:extLst>
          </p:cNvPr>
          <p:cNvSpPr>
            <a:spLocks noGrp="1"/>
          </p:cNvSpPr>
          <p:nvPr>
            <p:ph type="sldNum" sz="quarter" idx="5"/>
          </p:nvPr>
        </p:nvSpPr>
        <p:spPr/>
        <p:txBody>
          <a:bodyPr/>
          <a:lstStyle/>
          <a:p>
            <a:fld id="{B76B406D-F51E-47BB-B78E-87E4B8860F73}" type="slidenum">
              <a:rPr lang="en-GB" smtClean="0"/>
              <a:t>16</a:t>
            </a:fld>
            <a:endParaRPr lang="en-GB"/>
          </a:p>
        </p:txBody>
      </p:sp>
    </p:spTree>
    <p:extLst>
      <p:ext uri="{BB962C8B-B14F-4D97-AF65-F5344CB8AC3E}">
        <p14:creationId xmlns:p14="http://schemas.microsoft.com/office/powerpoint/2010/main" val="11537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200"/>
              </a:spcBef>
            </a:pPr>
            <a:r>
              <a:rPr lang="en-GB" b="1" u="sng" dirty="0">
                <a:ea typeface="Calibri" panose="020F0502020204030204"/>
                <a:cs typeface="Calibri" panose="020F0502020204030204"/>
              </a:rPr>
              <a:t>School uniform</a:t>
            </a:r>
            <a:endParaRPr lang="en-GB" dirty="0"/>
          </a:p>
          <a:p>
            <a:pPr>
              <a:lnSpc>
                <a:spcPct val="90000"/>
              </a:lnSpc>
              <a:spcBef>
                <a:spcPts val="1200"/>
              </a:spcBef>
            </a:pPr>
            <a:r>
              <a:rPr lang="en-GB" b="1" dirty="0"/>
              <a:t>Please make sure that absolutely everything is labelled with your child’s name! (Including shoes!) </a:t>
            </a:r>
            <a:endParaRPr lang="en-GB" dirty="0"/>
          </a:p>
          <a:p>
            <a:pPr marL="171450" indent="-171450">
              <a:lnSpc>
                <a:spcPct val="170000"/>
              </a:lnSpc>
              <a:spcBef>
                <a:spcPts val="1200"/>
              </a:spcBef>
              <a:buFont typeface="Arial,Sans-Serif"/>
              <a:buChar char="•"/>
            </a:pPr>
            <a:r>
              <a:rPr lang="en-GB" dirty="0"/>
              <a:t>Grey trousers / dresses / skirts / tailored shorts</a:t>
            </a:r>
            <a:endParaRPr lang="en-US" dirty="0"/>
          </a:p>
          <a:p>
            <a:pPr marL="171450" indent="-171450">
              <a:lnSpc>
                <a:spcPct val="170000"/>
              </a:lnSpc>
              <a:spcBef>
                <a:spcPts val="1200"/>
              </a:spcBef>
              <a:buFont typeface="Arial,Sans-Serif"/>
              <a:buChar char="•"/>
            </a:pPr>
            <a:r>
              <a:rPr lang="en-GB" dirty="0"/>
              <a:t>White polo shirts / shirts / blouses/polo top</a:t>
            </a:r>
            <a:endParaRPr lang="en-US" dirty="0"/>
          </a:p>
          <a:p>
            <a:pPr marL="171450" indent="-171450">
              <a:lnSpc>
                <a:spcPct val="170000"/>
              </a:lnSpc>
              <a:spcBef>
                <a:spcPts val="1200"/>
              </a:spcBef>
              <a:buFont typeface="Arial,Sans-Serif"/>
              <a:buChar char="•"/>
            </a:pPr>
            <a:r>
              <a:rPr lang="en-GB" dirty="0"/>
              <a:t>Navy blue sweatshirt / cardigan</a:t>
            </a:r>
            <a:endParaRPr lang="en-US" dirty="0"/>
          </a:p>
          <a:p>
            <a:pPr marL="171450" indent="-171450">
              <a:lnSpc>
                <a:spcPct val="170000"/>
              </a:lnSpc>
              <a:spcBef>
                <a:spcPts val="1200"/>
              </a:spcBef>
              <a:buFont typeface="Arial,Sans-Serif"/>
              <a:buChar char="•"/>
            </a:pPr>
            <a:r>
              <a:rPr lang="en-GB" dirty="0"/>
              <a:t>Blue gingham summer dresses</a:t>
            </a:r>
            <a:endParaRPr lang="en-US" dirty="0"/>
          </a:p>
          <a:p>
            <a:pPr>
              <a:lnSpc>
                <a:spcPct val="170000"/>
              </a:lnSpc>
              <a:spcBef>
                <a:spcPts val="1200"/>
              </a:spcBef>
            </a:pPr>
            <a:endParaRPr lang="en-GB" dirty="0"/>
          </a:p>
          <a:p>
            <a:pPr>
              <a:lnSpc>
                <a:spcPct val="170000"/>
              </a:lnSpc>
              <a:spcBef>
                <a:spcPts val="1200"/>
              </a:spcBef>
            </a:pPr>
            <a:r>
              <a:rPr lang="en-GB" dirty="0">
                <a:ea typeface="Calibri"/>
                <a:cs typeface="Calibri"/>
              </a:rPr>
              <a:t>We will always do our best to return any belongings to the children. If they are named, it makes it easier. </a:t>
            </a:r>
            <a:endParaRPr lang="en-GB" dirty="0"/>
          </a:p>
          <a:p>
            <a:pPr>
              <a:lnSpc>
                <a:spcPct val="170000"/>
              </a:lnSpc>
              <a:spcBef>
                <a:spcPts val="1200"/>
              </a:spcBef>
            </a:pPr>
            <a:r>
              <a:rPr lang="en-GB" dirty="0">
                <a:ea typeface="Calibri" panose="020F0502020204030204"/>
                <a:cs typeface="Calibri" panose="020F0502020204030204"/>
              </a:rPr>
              <a:t>There is a lost property rail in this lower hall – if there is a time where something has been misplaced. Please check here also. </a:t>
            </a:r>
          </a:p>
          <a:p>
            <a:pPr>
              <a:lnSpc>
                <a:spcPct val="170000"/>
              </a:lnSpc>
              <a:spcBef>
                <a:spcPts val="1200"/>
              </a:spcBef>
            </a:pPr>
            <a:endParaRPr lang="en-GB" dirty="0">
              <a:ea typeface="Calibri" panose="020F0502020204030204"/>
              <a:cs typeface="Calibri" panose="020F0502020204030204"/>
            </a:endParaRPr>
          </a:p>
          <a:p>
            <a:pPr>
              <a:lnSpc>
                <a:spcPct val="170000"/>
              </a:lnSpc>
              <a:spcBef>
                <a:spcPts val="1200"/>
              </a:spcBef>
            </a:pPr>
            <a:r>
              <a:rPr lang="en-GB" b="1" u="sng" dirty="0">
                <a:ea typeface="Calibri"/>
                <a:cs typeface="Calibri"/>
              </a:rPr>
              <a:t>PE uniform</a:t>
            </a:r>
            <a:endParaRPr lang="en-GB" dirty="0"/>
          </a:p>
          <a:p>
            <a:pPr>
              <a:lnSpc>
                <a:spcPct val="170000"/>
              </a:lnSpc>
              <a:spcBef>
                <a:spcPts val="1200"/>
              </a:spcBef>
            </a:pPr>
            <a:r>
              <a:rPr lang="en-GB" dirty="0">
                <a:ea typeface="Calibri"/>
                <a:cs typeface="Calibri"/>
              </a:rPr>
              <a:t>White top, navy shorts/jogging bottoms and trainers</a:t>
            </a:r>
            <a:endParaRPr lang="en-GB" b="1" u="sng" dirty="0"/>
          </a:p>
          <a:p>
            <a:pPr>
              <a:lnSpc>
                <a:spcPct val="170000"/>
              </a:lnSpc>
              <a:spcBef>
                <a:spcPts val="1200"/>
              </a:spcBef>
            </a:pPr>
            <a:r>
              <a:rPr lang="en-GB" dirty="0">
                <a:ea typeface="Calibri"/>
                <a:cs typeface="Calibri"/>
              </a:rPr>
              <a:t>Children will get changed at home and come into school dressed in their P.E kit. </a:t>
            </a:r>
            <a:endParaRPr lang="en-GB" dirty="0"/>
          </a:p>
          <a:p>
            <a:endParaRPr lang="en-GB" dirty="0"/>
          </a:p>
          <a:p>
            <a:pPr>
              <a:lnSpc>
                <a:spcPct val="170000"/>
              </a:lnSpc>
              <a:spcBef>
                <a:spcPts val="1200"/>
              </a:spcBef>
            </a:pPr>
            <a:endParaRPr lang="en-GB" dirty="0">
              <a:ea typeface="Calibri"/>
              <a:cs typeface="Calibri"/>
            </a:endParaRPr>
          </a:p>
          <a:p>
            <a:pPr>
              <a:lnSpc>
                <a:spcPct val="170000"/>
              </a:lnSpc>
              <a:spcBef>
                <a:spcPts val="1200"/>
              </a:spcBef>
            </a:pPr>
            <a:r>
              <a:rPr lang="en-GB" b="1" dirty="0"/>
              <a:t>Please also note that your child’s uniform will get messy at some point! Playing with paint, mud and other sensory materials is great for your child’s brain development and aprons/all in one waterproofs are never perfect.</a:t>
            </a:r>
            <a:endParaRPr lang="en-US" dirty="0"/>
          </a:p>
          <a:p>
            <a:pPr>
              <a:lnSpc>
                <a:spcPct val="170000"/>
              </a:lnSpc>
              <a:spcBef>
                <a:spcPts val="1200"/>
              </a:spcBef>
            </a:pPr>
            <a:r>
              <a:rPr lang="en-GB" b="1" dirty="0"/>
              <a:t> It is fine to send your child to school in uniform that has been washed but has stains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r>
              <a:rPr lang="en-US" dirty="0">
                <a:ea typeface="Calibri"/>
                <a:cs typeface="Calibri"/>
              </a:rPr>
              <a:t>Please remember to bring:</a:t>
            </a:r>
            <a:endParaRPr lang="en-US" dirty="0">
              <a:cs typeface="Calibri"/>
            </a:endParaRPr>
          </a:p>
          <a:p>
            <a:endParaRPr lang="en-US" dirty="0">
              <a:ea typeface="Calibri"/>
              <a:cs typeface="Calibri"/>
            </a:endParaRPr>
          </a:p>
          <a:p>
            <a:pPr marL="171450" indent="-171450">
              <a:buFont typeface="Arial"/>
              <a:buChar char="•"/>
            </a:pPr>
            <a:r>
              <a:rPr lang="en-US" dirty="0">
                <a:ea typeface="Calibri"/>
                <a:cs typeface="Calibri"/>
              </a:rPr>
              <a:t>A book bag everyday – for letters, accident forms, drawings, reading books etc.</a:t>
            </a:r>
          </a:p>
          <a:p>
            <a:pPr marL="171450" indent="-171450">
              <a:buFont typeface="Arial"/>
              <a:buChar char="•"/>
            </a:pPr>
            <a:r>
              <a:rPr lang="en-US" dirty="0">
                <a:ea typeface="Calibri"/>
                <a:cs typeface="Calibri"/>
              </a:rPr>
              <a:t>A pair of wellies that can be kept at school for the days where it is raining. </a:t>
            </a:r>
          </a:p>
          <a:p>
            <a:pPr marL="171450" indent="-171450">
              <a:buFont typeface="Arial"/>
              <a:buChar char="•"/>
            </a:pPr>
            <a:r>
              <a:rPr lang="en-US" dirty="0">
                <a:ea typeface="Calibri"/>
                <a:cs typeface="Calibri"/>
              </a:rPr>
              <a:t>Sturdy shoes with </a:t>
            </a:r>
            <a:r>
              <a:rPr lang="en-US" dirty="0" err="1">
                <a:ea typeface="Calibri"/>
                <a:cs typeface="Calibri"/>
              </a:rPr>
              <a:t>velcro</a:t>
            </a:r>
            <a:r>
              <a:rPr lang="en-US" dirty="0">
                <a:ea typeface="Calibri"/>
                <a:cs typeface="Calibri"/>
              </a:rPr>
              <a:t> if possible please.</a:t>
            </a:r>
          </a:p>
          <a:p>
            <a:pPr marL="171450" indent="-171450">
              <a:buFont typeface="Arial"/>
              <a:buChar char="•"/>
            </a:pPr>
            <a:r>
              <a:rPr lang="en-US" dirty="0">
                <a:ea typeface="Calibri"/>
                <a:cs typeface="Calibri"/>
              </a:rPr>
              <a:t>Coat everyday </a:t>
            </a:r>
          </a:p>
          <a:p>
            <a:pPr marL="171450" indent="-171450">
              <a:buFont typeface="Arial"/>
              <a:buChar char="•"/>
            </a:pPr>
            <a:r>
              <a:rPr lang="en-US" dirty="0">
                <a:ea typeface="Calibri"/>
                <a:cs typeface="Calibri"/>
              </a:rPr>
              <a:t>Sun hat on the days where it is hot. </a:t>
            </a:r>
          </a:p>
          <a:p>
            <a:pPr marL="171450" indent="-171450">
              <a:buFont typeface="Arial"/>
              <a:buChar char="•"/>
            </a:pPr>
            <a:r>
              <a:rPr lang="en-US" dirty="0">
                <a:ea typeface="Calibri"/>
                <a:cs typeface="Calibri"/>
              </a:rPr>
              <a:t>No toys to be brought to school</a:t>
            </a:r>
          </a:p>
          <a:p>
            <a:pPr marL="171450" indent="-171450">
              <a:buFont typeface="Arial"/>
              <a:buChar char="•"/>
            </a:pPr>
            <a:r>
              <a:rPr lang="en-US" dirty="0">
                <a:ea typeface="Calibri"/>
                <a:cs typeface="Calibri"/>
              </a:rPr>
              <a:t>Water bottles - just water (no juice) </a:t>
            </a:r>
          </a:p>
          <a:p>
            <a:pPr marL="171450" indent="-171450">
              <a:buFont typeface="Arial"/>
              <a:buChar char="•"/>
            </a:pPr>
            <a:r>
              <a:rPr lang="en-US" dirty="0">
                <a:ea typeface="Calibri"/>
                <a:cs typeface="Calibri"/>
              </a:rPr>
              <a:t>You will be given a blue drawstring bag. We ask that a spare change of clothes is put into this bag and kept on your child's peg. If your child has an accident or gets wet/muddy outside – we will use these clothes and send home the wet ones.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18</a:t>
            </a:fld>
            <a:endParaRPr lang="en-GB"/>
          </a:p>
        </p:txBody>
      </p:sp>
    </p:spTree>
    <p:extLst>
      <p:ext uri="{BB962C8B-B14F-4D97-AF65-F5344CB8AC3E}">
        <p14:creationId xmlns:p14="http://schemas.microsoft.com/office/powerpoint/2010/main" val="3596275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50000"/>
              </a:lnSpc>
              <a:spcBef>
                <a:spcPts val="1200"/>
              </a:spcBef>
              <a:buFont typeface="Arial"/>
              <a:buChar char="•"/>
            </a:pPr>
            <a:endParaRPr lang="en-GB" dirty="0"/>
          </a:p>
          <a:p>
            <a:pPr marL="182880" indent="-182880">
              <a:lnSpc>
                <a:spcPct val="170000"/>
              </a:lnSpc>
              <a:spcBef>
                <a:spcPts val="1200"/>
              </a:spcBef>
              <a:buFont typeface="'Wingdings 2',Sans-Serif"/>
              <a:buChar char=""/>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19</a:t>
            </a:fld>
            <a:endParaRPr lang="en-GB"/>
          </a:p>
        </p:txBody>
      </p:sp>
    </p:spTree>
    <p:extLst>
      <p:ext uri="{BB962C8B-B14F-4D97-AF65-F5344CB8AC3E}">
        <p14:creationId xmlns:p14="http://schemas.microsoft.com/office/powerpoint/2010/main" val="3526222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Communication is so important and children learn best when we work together</a:t>
            </a:r>
            <a:endParaRPr lang="en-US">
              <a:cs typeface="Calibri"/>
            </a:endParaRPr>
          </a:p>
          <a:p>
            <a:pPr marL="171450" indent="-171450">
              <a:buFont typeface="Arial"/>
              <a:buChar char="•"/>
            </a:pPr>
            <a:r>
              <a:rPr lang="en-US">
                <a:ea typeface="Calibri"/>
                <a:cs typeface="Calibri"/>
              </a:rPr>
              <a:t>It plays a huge role in ensuring that you are regularly sharing information with us to best support your child</a:t>
            </a:r>
          </a:p>
          <a:p>
            <a:endParaRPr lang="en-US">
              <a:ea typeface="Calibri"/>
              <a:cs typeface="Calibri"/>
            </a:endParaRPr>
          </a:p>
          <a:p>
            <a:pPr>
              <a:buFont typeface="Calibri"/>
            </a:pPr>
            <a:r>
              <a:rPr lang="en-US">
                <a:ea typeface="Calibri"/>
                <a:cs typeface="Calibri"/>
              </a:rPr>
              <a:t>How we may communicate to you:</a:t>
            </a:r>
          </a:p>
          <a:p>
            <a:pPr marL="171450" indent="-171450">
              <a:buFont typeface="Arial"/>
              <a:buChar char="•"/>
            </a:pPr>
            <a:r>
              <a:rPr lang="en-US">
                <a:cs typeface="Calibri"/>
              </a:rPr>
              <a:t>Through the Arbor app – school communication system </a:t>
            </a:r>
          </a:p>
          <a:p>
            <a:pPr marL="171450" indent="-171450">
              <a:buFont typeface="Arial"/>
              <a:buChar char="•"/>
            </a:pPr>
            <a:r>
              <a:rPr lang="en-US">
                <a:cs typeface="Calibri"/>
              </a:rPr>
              <a:t>Homework flyer which is sent via the Arbor App </a:t>
            </a:r>
          </a:p>
          <a:p>
            <a:pPr marL="171450" indent="-171450">
              <a:buFont typeface="Arial"/>
              <a:buChar char="•"/>
            </a:pPr>
            <a:r>
              <a:rPr lang="en-US">
                <a:cs typeface="Calibri"/>
              </a:rPr>
              <a:t>Homework Flyer includes – learning that has taken place that week, learning that will take place the following week, any important messages or dates</a:t>
            </a:r>
          </a:p>
          <a:p>
            <a:pPr marL="171450" indent="-171450">
              <a:buFont typeface="Arial"/>
              <a:buChar char="•"/>
            </a:pPr>
            <a:r>
              <a:rPr lang="en-US">
                <a:cs typeface="Calibri"/>
              </a:rPr>
              <a:t>School website / School Blog </a:t>
            </a:r>
          </a:p>
          <a:p>
            <a:pPr marL="171450" indent="-171450">
              <a:buFont typeface="Arial"/>
              <a:buChar char="•"/>
            </a:pPr>
            <a:r>
              <a:rPr lang="en-US">
                <a:cs typeface="Calibri"/>
              </a:rPr>
              <a:t>Facebook page </a:t>
            </a:r>
          </a:p>
          <a:p>
            <a:pPr marL="171450" indent="-171450">
              <a:buFont typeface="Arial"/>
              <a:buChar char="•"/>
            </a:pPr>
            <a:r>
              <a:rPr lang="en-US">
                <a:cs typeface="Calibri"/>
              </a:rPr>
              <a:t>School notice boards</a:t>
            </a:r>
          </a:p>
          <a:p>
            <a:pPr marL="171450" indent="-171450">
              <a:buFont typeface="Arial"/>
              <a:buChar char="•"/>
            </a:pPr>
            <a:r>
              <a:rPr lang="en-US">
                <a:ea typeface="Calibri"/>
                <a:cs typeface="Calibri"/>
              </a:rPr>
              <a:t>Parent workshops</a:t>
            </a:r>
            <a:endParaRPr lang="en-US">
              <a:cs typeface="Calibri"/>
            </a:endParaRPr>
          </a:p>
          <a:p>
            <a:pPr marL="171450" indent="-171450">
              <a:buFont typeface="Arial"/>
              <a:buChar char="•"/>
            </a:pPr>
            <a:r>
              <a:rPr lang="en-US">
                <a:cs typeface="Calibri"/>
              </a:rPr>
              <a:t>Open-door policy - Best time to talk to teachers is at the end of the day when all children have been released. If there is an urgent issue, please talk to the adult on the gate/door who will pass on the message. </a:t>
            </a:r>
          </a:p>
          <a:p>
            <a:pPr marL="171450" indent="-171450">
              <a:buFont typeface="Arial"/>
              <a:buChar char="•"/>
            </a:pPr>
            <a:endParaRPr lang="en-US"/>
          </a:p>
          <a:p>
            <a:pPr marL="182880" indent="-182880">
              <a:lnSpc>
                <a:spcPct val="170000"/>
              </a:lnSpc>
              <a:spcBef>
                <a:spcPts val="1200"/>
              </a:spcBef>
              <a:buFont typeface="Arial"/>
              <a:buChar char="•"/>
            </a:pPr>
            <a:r>
              <a:rPr lang="en-GB"/>
              <a:t>If you have any concerns about your child’s education, these should first be raised with your child’s class teacher. If the issue is not resolved, it may be raised with Miss Free (Senior Teacher) or Miss Bridge (Deputy Headteacher). Appointments to see staff can be made via the school office.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20</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03D8B-6708-C98B-6AAE-DC00BB5911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6BDD43-6B51-D1C8-2892-D13057973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EA992-D1C9-6EAC-DC00-ED6AC5AFE111}"/>
              </a:ext>
            </a:extLst>
          </p:cNvPr>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50000"/>
              </a:lnSpc>
              <a:spcBef>
                <a:spcPts val="1200"/>
              </a:spcBef>
              <a:buFont typeface="Arial"/>
              <a:buChar char="•"/>
            </a:pPr>
            <a:endParaRPr lang="en-GB" dirty="0"/>
          </a:p>
          <a:p>
            <a:pPr marL="182880" indent="-182880">
              <a:lnSpc>
                <a:spcPct val="170000"/>
              </a:lnSpc>
              <a:spcBef>
                <a:spcPts val="1200"/>
              </a:spcBef>
              <a:buFont typeface="'Wingdings 2',Sans-Serif"/>
              <a:buChar char=""/>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C8C1273-5C27-5452-3BC0-F8444222B752}"/>
              </a:ext>
            </a:extLst>
          </p:cNvPr>
          <p:cNvSpPr>
            <a:spLocks noGrp="1"/>
          </p:cNvSpPr>
          <p:nvPr>
            <p:ph type="sldNum" sz="quarter" idx="10"/>
          </p:nvPr>
        </p:nvSpPr>
        <p:spPr/>
        <p:txBody>
          <a:bodyPr/>
          <a:lstStyle/>
          <a:p>
            <a:fld id="{B76B406D-F51E-47BB-B78E-87E4B8860F73}" type="slidenum">
              <a:rPr lang="en-GB" smtClean="0"/>
              <a:t>21</a:t>
            </a:fld>
            <a:endParaRPr lang="en-GB"/>
          </a:p>
        </p:txBody>
      </p:sp>
    </p:spTree>
    <p:extLst>
      <p:ext uri="{BB962C8B-B14F-4D97-AF65-F5344CB8AC3E}">
        <p14:creationId xmlns:p14="http://schemas.microsoft.com/office/powerpoint/2010/main" val="54024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dirty="0"/>
              <a:t>Allergies - </a:t>
            </a:r>
            <a:r>
              <a:rPr lang="en-GB" dirty="0"/>
              <a:t>If your child has a food allergy, you will need to register your them with HCL before they are able to have a school meal, our family worker can help with this.  Due to severe nut allergies, we ask that no nuts are brought into school. If your child does have an allergy or an intolerance, please call the school as soon as possible to inform us. We will discuss the needs with you and determine if a care plan is required.</a:t>
            </a:r>
            <a:endParaRPr lang="en-GB" dirty="0">
              <a:ea typeface="Calibri"/>
              <a:cs typeface="Calibri"/>
            </a:endParaRPr>
          </a:p>
          <a:p>
            <a:endParaRPr lang="en-US" dirty="0">
              <a:ea typeface="Calibri" panose="020F0502020204030204"/>
              <a:cs typeface="Calibri" panose="020F0502020204030204"/>
            </a:endParaRPr>
          </a:p>
          <a:p>
            <a:r>
              <a:rPr lang="en-GB" b="1" dirty="0"/>
              <a:t> prescribed medication - </a:t>
            </a:r>
            <a:endParaRPr lang="en-GB" dirty="0"/>
          </a:p>
          <a:p>
            <a:r>
              <a:rPr lang="en-GB" dirty="0"/>
              <a:t>We can only administer antibiotics if they are prescribed 4 x daily. Parents must complete a form at the office, medicine will be stored in the Lower Office. </a:t>
            </a:r>
            <a:endParaRPr lang="en-GB" dirty="0">
              <a:ea typeface="Calibri"/>
              <a:cs typeface="Calibri"/>
            </a:endParaRPr>
          </a:p>
          <a:p>
            <a:endParaRPr lang="en-GB" dirty="0">
              <a:ea typeface="Calibri"/>
              <a:cs typeface="Calibri"/>
            </a:endParaRPr>
          </a:p>
          <a:p>
            <a:r>
              <a:rPr lang="en-GB" b="1" dirty="0"/>
              <a:t> injuries from home</a:t>
            </a:r>
            <a:r>
              <a:rPr lang="en-GB" dirty="0"/>
              <a:t> -  let staff know (normal procedure) Make us aware of any injuries they have before coming into school, in line with our safeguarding policy</a:t>
            </a:r>
            <a:endParaRPr lang="en-US" dirty="0"/>
          </a:p>
          <a:p>
            <a:endParaRPr lang="en-US" dirty="0"/>
          </a:p>
          <a:p>
            <a:r>
              <a:rPr lang="en-GB" b="1" dirty="0"/>
              <a:t>Birthday sweets – no</a:t>
            </a:r>
            <a:endParaRPr lang="en-US" dirty="0"/>
          </a:p>
          <a:p>
            <a:r>
              <a:rPr lang="en-US" dirty="0"/>
              <a:t>. Talk about the policy regarding bringing in food for a child’s birthday – allergies </a:t>
            </a:r>
            <a:endParaRPr lang="en-US" dirty="0">
              <a:cs typeface="Calibri"/>
            </a:endParaRPr>
          </a:p>
          <a:p>
            <a:endParaRPr lang="en-US" dirty="0">
              <a:ea typeface="Calibri"/>
              <a:cs typeface="Calibri"/>
            </a:endParaRPr>
          </a:p>
          <a:p>
            <a:pPr>
              <a:lnSpc>
                <a:spcPct val="170000"/>
              </a:lnSpc>
              <a:spcBef>
                <a:spcPts val="1200"/>
              </a:spcBef>
            </a:pPr>
            <a:endParaRPr lang="en-GB" dirty="0">
              <a:ea typeface="Calibri"/>
              <a:cs typeface="Calibri"/>
            </a:endParaRPr>
          </a:p>
          <a:p>
            <a:r>
              <a:rPr lang="en-US" b="1" dirty="0"/>
              <a:t>First Aid </a:t>
            </a:r>
            <a:r>
              <a:rPr lang="en-US" dirty="0"/>
              <a:t>– Staff are first aid trained. </a:t>
            </a:r>
            <a:r>
              <a:rPr lang="en-GB" dirty="0"/>
              <a:t>If your child has an accident at school you will be informed through the accident information sheet. Your child will receive a white letter for an accident they have had. If your child sustains a head injury, you will usually be called and your child will receive a red letter. </a:t>
            </a:r>
            <a:endParaRPr lang="en-GB" dirty="0">
              <a:ea typeface="Calibri"/>
              <a:cs typeface="Calibri"/>
            </a:endParaRPr>
          </a:p>
          <a:p>
            <a:r>
              <a:rPr lang="en-GB" dirty="0"/>
              <a:t>Ensure that we always have up to date contact numbers</a:t>
            </a:r>
            <a:endParaRPr lang="en-GB" dirty="0">
              <a:ea typeface="Calibri"/>
              <a:cs typeface="Calibri"/>
            </a:endParaRPr>
          </a:p>
          <a:p>
            <a:endParaRPr lang="en-US" dirty="0">
              <a:cs typeface="Calibri"/>
            </a:endParaRPr>
          </a:p>
          <a:p>
            <a:r>
              <a:rPr lang="en-US" b="1" dirty="0"/>
              <a:t>Accidents</a:t>
            </a:r>
            <a:r>
              <a:rPr lang="en-US" dirty="0"/>
              <a:t> - explain how the school manage accidents and that first aid is administered in line with the school/setting policy. Talk about the fact that accidents are recorded and how risk assessments are undertaken to manage potential hazards. </a:t>
            </a:r>
            <a:endParaRPr lang="en-GB" dirty="0">
              <a:ea typeface="Calibri" panose="020F0502020204030204"/>
              <a:cs typeface="Calibri" panose="020F0502020204030204"/>
            </a:endParaRPr>
          </a:p>
          <a:p>
            <a:pPr marL="228600" indent="-228600">
              <a:buAutoNum type="arabicPeriod"/>
            </a:pPr>
            <a:endParaRPr lang="en-US" dirty="0"/>
          </a:p>
          <a:p>
            <a:endParaRPr lang="en-GB" b="1" dirty="0">
              <a:ea typeface="Calibri"/>
              <a:cs typeface="Calibri"/>
            </a:endParaRPr>
          </a:p>
          <a:p>
            <a:pPr>
              <a:lnSpc>
                <a:spcPct val="170000"/>
              </a:lnSpc>
              <a:spcBef>
                <a:spcPts val="1200"/>
              </a:spcBef>
            </a:pPr>
            <a:endParaRPr lang="en-GB" dirty="0">
              <a:ea typeface="Calibri" panose="020F0502020204030204"/>
              <a:cs typeface="Calibri" panose="020F0502020204030204"/>
            </a:endParaRPr>
          </a:p>
          <a:p>
            <a:endParaRPr lang="en-US" dirty="0">
              <a:ea typeface="Calibri" panose="020F0502020204030204"/>
              <a:cs typeface="Calibri" panose="020F0502020204030204"/>
            </a:endParaRPr>
          </a:p>
          <a:p>
            <a:pPr marL="171450" indent="-171450">
              <a:buAutoNum type="arabicPeriod"/>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22</a:t>
            </a:fld>
            <a:endParaRPr lang="en-GB"/>
          </a:p>
        </p:txBody>
      </p:sp>
    </p:spTree>
    <p:extLst>
      <p:ext uri="{BB962C8B-B14F-4D97-AF65-F5344CB8AC3E}">
        <p14:creationId xmlns:p14="http://schemas.microsoft.com/office/powerpoint/2010/main" val="49288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70000"/>
              </a:lnSpc>
              <a:spcBef>
                <a:spcPts val="1200"/>
              </a:spcBef>
              <a:buFont typeface="Arial"/>
              <a:buChar char="•"/>
            </a:pPr>
            <a:endParaRPr lang="en-GB" dirty="0"/>
          </a:p>
          <a:p>
            <a:pPr marL="171450" indent="-171450">
              <a:lnSpc>
                <a:spcPct val="170000"/>
              </a:lnSpc>
              <a:spcBef>
                <a:spcPts val="1200"/>
              </a:spcBef>
              <a:buFont typeface="Arial"/>
              <a:buChar char="•"/>
            </a:pPr>
            <a:endParaRPr lang="en-GB" dirty="0">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23</a:t>
            </a:fld>
            <a:endParaRPr lang="en-GB"/>
          </a:p>
        </p:txBody>
      </p:sp>
    </p:spTree>
    <p:extLst>
      <p:ext uri="{BB962C8B-B14F-4D97-AF65-F5344CB8AC3E}">
        <p14:creationId xmlns:p14="http://schemas.microsoft.com/office/powerpoint/2010/main" val="2218529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GB" dirty="0">
                <a:ea typeface="Calibri" panose="020F0502020204030204"/>
                <a:cs typeface="Calibri" panose="020F0502020204030204"/>
              </a:rPr>
              <a:t>Children in Reception, Year 1 and Year 2 receive a free school lunch (so this is the best time to encourage your child to try new foods) </a:t>
            </a:r>
            <a:endParaRPr lang="en-GB" dirty="0"/>
          </a:p>
          <a:p>
            <a:pPr marL="171450" indent="-171450">
              <a:buFont typeface="Arial"/>
              <a:buChar char="•"/>
            </a:pPr>
            <a:r>
              <a:rPr lang="en-GB" dirty="0">
                <a:ea typeface="Calibri" panose="020F0502020204030204"/>
                <a:cs typeface="Calibri" panose="020F0502020204030204"/>
              </a:rPr>
              <a:t>This is government funded and all children are eligible, respective of parental income or situation</a:t>
            </a:r>
          </a:p>
          <a:p>
            <a:pPr marL="171450" indent="-171450">
              <a:buFont typeface="Arial"/>
              <a:buChar char="•"/>
            </a:pPr>
            <a:endParaRPr lang="en-GB" dirty="0"/>
          </a:p>
          <a:p>
            <a:pPr marL="171450" indent="-171450">
              <a:buFont typeface="Arial"/>
              <a:buChar char="•"/>
            </a:pPr>
            <a:r>
              <a:rPr lang="en-GB" dirty="0"/>
              <a:t>Lunchtime for the Foundation Stage is 11.30am -12.30pm (in the Lower Hall)</a:t>
            </a:r>
            <a:endParaRPr lang="en-GB" dirty="0">
              <a:ea typeface="Calibri"/>
              <a:cs typeface="Calibri"/>
            </a:endParaRPr>
          </a:p>
          <a:p>
            <a:pPr marL="171450" indent="-171450">
              <a:lnSpc>
                <a:spcPct val="170000"/>
              </a:lnSpc>
              <a:spcBef>
                <a:spcPts val="1200"/>
              </a:spcBef>
              <a:buFont typeface="Arial"/>
              <a:buChar char="•"/>
            </a:pPr>
            <a:r>
              <a:rPr lang="en-GB" dirty="0"/>
              <a:t>Many of the Midday Supervisory Assistants (MSAs) are also Early Years staff. However, your child’s class teacher will also support your child to settle in to the lunchtime routine in the Autumn term</a:t>
            </a:r>
            <a:endParaRPr lang="en-GB" dirty="0">
              <a:ea typeface="Calibri" panose="020F0502020204030204"/>
              <a:cs typeface="Calibri" panose="020F0502020204030204"/>
            </a:endParaRPr>
          </a:p>
          <a:p>
            <a:endParaRPr lang="en-GB" dirty="0"/>
          </a:p>
          <a:p>
            <a:endParaRPr lang="en-GB" u="sng" dirty="0">
              <a:ea typeface="Calibri"/>
              <a:cs typeface="Calibri"/>
            </a:endParaRPr>
          </a:p>
          <a:p>
            <a:r>
              <a:rPr lang="en-GB" u="sng" dirty="0"/>
              <a:t>3 week rolling menu </a:t>
            </a:r>
            <a:endParaRPr lang="en-US" u="sng" dirty="0">
              <a:ea typeface="Calibri"/>
              <a:cs typeface="Calibri"/>
            </a:endParaRPr>
          </a:p>
          <a:p>
            <a:pPr marL="171450" indent="-171450">
              <a:lnSpc>
                <a:spcPct val="170000"/>
              </a:lnSpc>
              <a:spcBef>
                <a:spcPts val="1200"/>
              </a:spcBef>
              <a:buFont typeface="Arial"/>
              <a:buChar char="•"/>
            </a:pPr>
            <a:r>
              <a:rPr lang="en-GB" dirty="0"/>
              <a:t>A menu will be provided with a selection of 4-5 meals, please talk to your child about their preference, to enable your child to independently select their meal choice when they arrive at school. </a:t>
            </a:r>
            <a:endParaRPr lang="en-US" dirty="0">
              <a:ea typeface="Calibri" panose="020F0502020204030204"/>
              <a:cs typeface="Calibri" panose="020F0502020204030204"/>
            </a:endParaRPr>
          </a:p>
          <a:p>
            <a:pPr marL="171450" indent="-171450">
              <a:lnSpc>
                <a:spcPct val="170000"/>
              </a:lnSpc>
              <a:spcBef>
                <a:spcPts val="1200"/>
              </a:spcBef>
              <a:buFont typeface="Arial"/>
              <a:buChar char="•"/>
            </a:pPr>
            <a:endParaRPr lang="en-GB" dirty="0">
              <a:ea typeface="Calibri" panose="020F0502020204030204"/>
              <a:cs typeface="Calibri" panose="020F0502020204030204"/>
            </a:endParaRPr>
          </a:p>
          <a:p>
            <a:endParaRPr lang="en-US" dirty="0">
              <a:cs typeface="Calibri"/>
            </a:endParaRPr>
          </a:p>
          <a:p>
            <a:pPr marL="342900" indent="-342900" algn="ctr">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24</a:t>
            </a:fld>
            <a:endParaRPr lang="en-GB"/>
          </a:p>
        </p:txBody>
      </p:sp>
    </p:spTree>
    <p:extLst>
      <p:ext uri="{BB962C8B-B14F-4D97-AF65-F5344CB8AC3E}">
        <p14:creationId xmlns:p14="http://schemas.microsoft.com/office/powerpoint/2010/main" val="58052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endParaRPr lang="en-GB" dirty="0">
              <a:ea typeface="Calibri"/>
              <a:cs typeface="Calibri"/>
            </a:endParaRPr>
          </a:p>
          <a:p>
            <a:pPr>
              <a:lnSpc>
                <a:spcPct val="170000"/>
              </a:lnSpc>
              <a:spcBef>
                <a:spcPts val="1200"/>
              </a:spcBef>
            </a:pPr>
            <a:endParaRPr lang="en-GB" dirty="0">
              <a:cs typeface="Calibri"/>
            </a:endParaRPr>
          </a:p>
          <a:p>
            <a:pPr>
              <a:lnSpc>
                <a:spcPct val="170000"/>
              </a:lnSpc>
              <a:spcBef>
                <a:spcPts val="1200"/>
              </a:spcBef>
            </a:pPr>
            <a:endParaRPr lang="en-GB" dirty="0"/>
          </a:p>
          <a:p>
            <a:pPr marL="171450" indent="-171450">
              <a:lnSpc>
                <a:spcPct val="90000"/>
              </a:lnSpc>
              <a:spcBef>
                <a:spcPts val="1200"/>
              </a:spcBef>
              <a:buFont typeface="Arial,Sans-Serif"/>
              <a:buChar char="•"/>
            </a:pPr>
            <a:endParaRPr lang="en-GB"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25</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26</a:t>
            </a:fld>
            <a:endParaRPr lang="en-GB"/>
          </a:p>
        </p:txBody>
      </p:sp>
    </p:spTree>
    <p:extLst>
      <p:ext uri="{BB962C8B-B14F-4D97-AF65-F5344CB8AC3E}">
        <p14:creationId xmlns:p14="http://schemas.microsoft.com/office/powerpoint/2010/main" val="2596331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Thank you for coming. We look forward to seeing you all again in September :) </a:t>
            </a:r>
          </a:p>
        </p:txBody>
      </p:sp>
      <p:sp>
        <p:nvSpPr>
          <p:cNvPr id="4" name="Slide Number Placeholder 3"/>
          <p:cNvSpPr>
            <a:spLocks noGrp="1"/>
          </p:cNvSpPr>
          <p:nvPr>
            <p:ph type="sldNum" sz="quarter" idx="5"/>
          </p:nvPr>
        </p:nvSpPr>
        <p:spPr/>
        <p:txBody>
          <a:bodyPr/>
          <a:lstStyle/>
          <a:p>
            <a:fld id="{B76B406D-F51E-47BB-B78E-87E4B8860F73}" type="slidenum">
              <a:rPr lang="en-GB" smtClean="0"/>
              <a:t>28</a:t>
            </a:fld>
            <a:endParaRPr lang="en-GB"/>
          </a:p>
        </p:txBody>
      </p:sp>
    </p:spTree>
    <p:extLst>
      <p:ext uri="{BB962C8B-B14F-4D97-AF65-F5344CB8AC3E}">
        <p14:creationId xmlns:p14="http://schemas.microsoft.com/office/powerpoint/2010/main" val="397879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7/8/2026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7/8/2026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7/8/2026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4.jpeg"/><Relationship Id="rId3" Type="http://schemas.openxmlformats.org/officeDocument/2006/relationships/image" Target="../media/image39.png"/><Relationship Id="rId7" Type="http://schemas.openxmlformats.org/officeDocument/2006/relationships/hyperlink" Target="http://www.smartyschoolwear.co.uk" TargetMode="External"/><Relationship Id="rId12"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microsoft.com/office/2007/relationships/hdphoto" Target="../media/hdphoto3.wdp"/><Relationship Id="rId11" Type="http://schemas.microsoft.com/office/2007/relationships/hdphoto" Target="../media/hdphoto5.wdp"/><Relationship Id="rId5" Type="http://schemas.openxmlformats.org/officeDocument/2006/relationships/image" Target="../media/image40.png"/><Relationship Id="rId10" Type="http://schemas.openxmlformats.org/officeDocument/2006/relationships/image" Target="../media/image42.png"/><Relationship Id="rId4" Type="http://schemas.microsoft.com/office/2007/relationships/hdphoto" Target="../media/hdphoto2.wdp"/><Relationship Id="rId9" Type="http://schemas.microsoft.com/office/2007/relationships/hdphoto" Target="../media/hdphoto4.wdp"/></Relationships>
</file>

<file path=ppt/slides/_rels/slide18.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sv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3.svg"/><Relationship Id="rId7" Type="http://schemas.openxmlformats.org/officeDocument/2006/relationships/image" Target="../media/image57.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svg"/><Relationship Id="rId10" Type="http://schemas.openxmlformats.org/officeDocument/2006/relationships/image" Target="../media/image60.png"/><Relationship Id="rId4" Type="http://schemas.openxmlformats.org/officeDocument/2006/relationships/image" Target="../media/image54.svg"/><Relationship Id="rId9"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62.png"/><Relationship Id="rId4" Type="http://schemas.openxmlformats.org/officeDocument/2006/relationships/hyperlink" Target="mailto:donotreply@medicaltracker.co.u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2463304"/>
            <a:ext cx="7200183" cy="3266149"/>
          </a:xfrm>
        </p:spPr>
        <p:txBody>
          <a:bodyPr>
            <a:normAutofit fontScale="90000"/>
          </a:bodyPr>
          <a:lstStyle/>
          <a:p>
            <a:pPr algn="ctr">
              <a:lnSpc>
                <a:spcPct val="150000"/>
              </a:lnSpc>
            </a:pPr>
            <a:r>
              <a:rPr lang="en-GB" dirty="0">
                <a:latin typeface="Letter-join Print Plus 1"/>
                <a:cs typeface="Arial"/>
              </a:rPr>
              <a:t>Welcome to Fairlands Primary School</a:t>
            </a:r>
            <a:br>
              <a:rPr lang="en-GB" dirty="0">
                <a:latin typeface="Letter-join Print Plus 1"/>
                <a:cs typeface="Arial"/>
              </a:rPr>
            </a:br>
            <a:r>
              <a:rPr lang="en-GB" sz="5300" dirty="0">
                <a:latin typeface="Letter-join Print Plus 1"/>
                <a:cs typeface="Arial"/>
              </a:rPr>
              <a:t>New to Year 4 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our Year 4 teaching team</a:t>
            </a:r>
            <a:br>
              <a:rPr lang="en-US" sz="4000" spc="-100">
                <a:cs typeface="Arial" panose="020B0604020202020204" pitchFamily="34" charset="0"/>
              </a:rPr>
            </a:br>
            <a:br>
              <a:rPr lang="en-US" sz="4000" spc="-100">
                <a:cs typeface="Arial" panose="020B0604020202020204" pitchFamily="34" charset="0"/>
              </a:rPr>
            </a:br>
            <a:endParaRPr lang="en-US" sz="4000" spc="-100" dirty="0">
              <a:cs typeface="Arial" panose="020B0604020202020204" pitchFamily="34" charset="0"/>
            </a:endParaRPr>
          </a:p>
        </p:txBody>
      </p:sp>
      <p:sp>
        <p:nvSpPr>
          <p:cNvPr id="7" name="Rectangle 3"/>
          <p:cNvSpPr txBox="1">
            <a:spLocks noChangeArrowheads="1"/>
          </p:cNvSpPr>
          <p:nvPr/>
        </p:nvSpPr>
        <p:spPr bwMode="auto">
          <a:xfrm>
            <a:off x="4939612" y="128337"/>
            <a:ext cx="6116907" cy="6432884"/>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endParaRPr lang="en-GB" sz="2500" b="1" kern="0" dirty="0">
              <a:latin typeface="Letter-join Print Plus 1"/>
            </a:endParaRPr>
          </a:p>
          <a:p>
            <a:pPr marL="0" indent="0" eaLnBrk="1" hangingPunct="1">
              <a:buNone/>
              <a:defRPr/>
            </a:pPr>
            <a:r>
              <a:rPr lang="en-GB" sz="2400" b="1" kern="0" dirty="0">
                <a:latin typeface="Letter-join Print Plus 1"/>
              </a:rPr>
              <a:t>Mr Will Barnett</a:t>
            </a:r>
            <a:endParaRPr lang="en-GB" sz="2400" b="1" i="1" kern="0" dirty="0">
              <a:latin typeface="Letter-join Print Plus 1"/>
            </a:endParaRPr>
          </a:p>
          <a:p>
            <a:pPr marL="0" indent="0" eaLnBrk="1" hangingPunct="1">
              <a:buNone/>
              <a:defRPr/>
            </a:pPr>
            <a:r>
              <a:rPr lang="en-GB" sz="2400" i="1" kern="0" dirty="0">
                <a:latin typeface="Letter-join Print Plus 1"/>
              </a:rPr>
              <a:t>Senior Teacher &amp; Laburnum Class Teacher</a:t>
            </a:r>
          </a:p>
          <a:p>
            <a:pPr marL="0" indent="0" eaLnBrk="1" hangingPunct="1">
              <a:buNone/>
              <a:defRPr/>
            </a:pPr>
            <a:endParaRPr lang="en-GB" sz="2400" i="1" kern="0" dirty="0">
              <a:latin typeface="Letter-join Print Plus 1"/>
            </a:endParaRPr>
          </a:p>
          <a:p>
            <a:pPr marL="0" indent="0" eaLnBrk="1" hangingPunct="1">
              <a:buNone/>
              <a:defRPr/>
            </a:pPr>
            <a:endParaRPr lang="en-GB" sz="2400" i="1" kern="0" dirty="0">
              <a:latin typeface="Letter-join Print Plus 1"/>
            </a:endParaRPr>
          </a:p>
          <a:p>
            <a:pPr marL="0" indent="0" eaLnBrk="1" hangingPunct="1">
              <a:buNone/>
              <a:defRPr/>
            </a:pPr>
            <a:endParaRPr lang="en-GB" sz="2400" b="1" kern="0" dirty="0">
              <a:latin typeface="Letter-join Print Plus 1"/>
            </a:endParaRPr>
          </a:p>
          <a:p>
            <a:pPr marL="0" indent="0" eaLnBrk="1" hangingPunct="1">
              <a:buNone/>
              <a:defRPr/>
            </a:pPr>
            <a:r>
              <a:rPr lang="en-GB" sz="2400" b="1" kern="0" dirty="0">
                <a:latin typeface="Letter-join Print Plus 1"/>
              </a:rPr>
              <a:t>Mr Stephen Goodall</a:t>
            </a:r>
          </a:p>
          <a:p>
            <a:pPr marL="0" indent="0" eaLnBrk="1" hangingPunct="1">
              <a:buNone/>
              <a:defRPr/>
            </a:pPr>
            <a:r>
              <a:rPr lang="en-GB" sz="2400" i="1" kern="0" dirty="0">
                <a:latin typeface="Letter-join Print Plus 1"/>
              </a:rPr>
              <a:t>Larch Class Teacher</a:t>
            </a:r>
          </a:p>
          <a:p>
            <a:pPr marL="0" indent="0" eaLnBrk="1" hangingPunct="1">
              <a:buNone/>
              <a:defRPr/>
            </a:pPr>
            <a:endParaRPr lang="en-GB" sz="2400" b="1" kern="0" dirty="0">
              <a:latin typeface="Letter-join Print Plus 1"/>
            </a:endParaRPr>
          </a:p>
          <a:p>
            <a:pPr marL="0" indent="0" eaLnBrk="1" hangingPunct="1">
              <a:buNone/>
              <a:defRPr/>
            </a:pPr>
            <a:endParaRPr lang="en-GB" sz="2400" b="1" kern="0" dirty="0">
              <a:latin typeface="Letter-join Print Plus 1"/>
            </a:endParaRPr>
          </a:p>
          <a:p>
            <a:pPr marL="0" indent="0" eaLnBrk="1" hangingPunct="1">
              <a:buNone/>
              <a:defRPr/>
            </a:pPr>
            <a:endParaRPr lang="en-GB" sz="2400" b="1" kern="0" dirty="0">
              <a:latin typeface="Letter-join Print Plus 1"/>
            </a:endParaRPr>
          </a:p>
          <a:p>
            <a:pPr marL="0" indent="0" eaLnBrk="1" hangingPunct="1">
              <a:buNone/>
              <a:defRPr/>
            </a:pPr>
            <a:r>
              <a:rPr lang="en-GB" sz="2400" b="1" kern="0" dirty="0">
                <a:latin typeface="Letter-join Print Plus 1"/>
              </a:rPr>
              <a:t>Mr Ollie Fisher</a:t>
            </a:r>
          </a:p>
          <a:p>
            <a:pPr marL="0" indent="0" eaLnBrk="1" hangingPunct="1">
              <a:buNone/>
              <a:defRPr/>
            </a:pPr>
            <a:r>
              <a:rPr lang="en-GB" sz="2400" i="1" kern="0" dirty="0">
                <a:latin typeface="Letter-join Print Plus 1"/>
              </a:rPr>
              <a:t>Lime Class Teacher</a:t>
            </a:r>
          </a:p>
          <a:p>
            <a:pPr marL="0" indent="0" eaLnBrk="1" hangingPunct="1">
              <a:buNone/>
              <a:defRPr/>
            </a:pPr>
            <a:endParaRPr lang="en-GB" sz="1800" b="1" kern="0" dirty="0">
              <a:latin typeface="Letter-join Print Plus 1"/>
            </a:endParaRPr>
          </a:p>
          <a:p>
            <a:pPr marL="0" indent="0" eaLnBrk="1" hangingPunct="1">
              <a:buNone/>
              <a:defRPr/>
            </a:pPr>
            <a:r>
              <a:rPr lang="en-GB" sz="1800" b="1" kern="0" dirty="0">
                <a:latin typeface="Letter-join Print Plus 1"/>
              </a:rPr>
              <a:t> </a:t>
            </a:r>
            <a:endParaRPr lang="en-GB" sz="2000" b="1" kern="0" dirty="0">
              <a:latin typeface="Letter-join Print Plus 1"/>
            </a:endParaRPr>
          </a:p>
        </p:txBody>
      </p:sp>
      <p:pic>
        <p:nvPicPr>
          <p:cNvPr id="6" name="Picture 5">
            <a:extLst>
              <a:ext uri="{FF2B5EF4-FFF2-40B4-BE49-F238E27FC236}">
                <a16:creationId xmlns:a16="http://schemas.microsoft.com/office/drawing/2014/main" id="{178FC86C-BF98-8DE2-73A6-38E86C887654}"/>
              </a:ext>
            </a:extLst>
          </p:cNvPr>
          <p:cNvPicPr>
            <a:picLocks noChangeAspect="1"/>
          </p:cNvPicPr>
          <p:nvPr/>
        </p:nvPicPr>
        <p:blipFill>
          <a:blip r:embed="rId3"/>
          <a:stretch>
            <a:fillRect/>
          </a:stretch>
        </p:blipFill>
        <p:spPr>
          <a:xfrm>
            <a:off x="3461111" y="4987061"/>
            <a:ext cx="1432619" cy="1343079"/>
          </a:xfrm>
          <a:prstGeom prst="rect">
            <a:avLst/>
          </a:prstGeom>
        </p:spPr>
      </p:pic>
      <p:pic>
        <p:nvPicPr>
          <p:cNvPr id="12" name="Picture 11">
            <a:extLst>
              <a:ext uri="{FF2B5EF4-FFF2-40B4-BE49-F238E27FC236}">
                <a16:creationId xmlns:a16="http://schemas.microsoft.com/office/drawing/2014/main" id="{685650F6-F8BF-0BDF-BDA6-415F3039D0C0}"/>
              </a:ext>
            </a:extLst>
          </p:cNvPr>
          <p:cNvPicPr>
            <a:picLocks noChangeAspect="1"/>
          </p:cNvPicPr>
          <p:nvPr/>
        </p:nvPicPr>
        <p:blipFill>
          <a:blip r:embed="rId4"/>
          <a:stretch>
            <a:fillRect/>
          </a:stretch>
        </p:blipFill>
        <p:spPr>
          <a:xfrm>
            <a:off x="3507539" y="359417"/>
            <a:ext cx="1409132" cy="1343079"/>
          </a:xfrm>
          <a:prstGeom prst="rect">
            <a:avLst/>
          </a:prstGeom>
        </p:spPr>
      </p:pic>
      <p:pic>
        <p:nvPicPr>
          <p:cNvPr id="4" name="Picture 3">
            <a:extLst>
              <a:ext uri="{FF2B5EF4-FFF2-40B4-BE49-F238E27FC236}">
                <a16:creationId xmlns:a16="http://schemas.microsoft.com/office/drawing/2014/main" id="{904BE310-DE97-4706-0B9C-88852DE4EA8D}"/>
              </a:ext>
            </a:extLst>
          </p:cNvPr>
          <p:cNvPicPr>
            <a:picLocks noChangeAspect="1"/>
          </p:cNvPicPr>
          <p:nvPr/>
        </p:nvPicPr>
        <p:blipFill>
          <a:blip r:embed="rId5"/>
          <a:stretch>
            <a:fillRect/>
          </a:stretch>
        </p:blipFill>
        <p:spPr>
          <a:xfrm>
            <a:off x="3594831" y="2421742"/>
            <a:ext cx="1234547" cy="1691787"/>
          </a:xfrm>
          <a:prstGeom prst="rect">
            <a:avLst/>
          </a:prstGeom>
        </p:spPr>
      </p:pic>
    </p:spTree>
    <p:extLst>
      <p:ext uri="{BB962C8B-B14F-4D97-AF65-F5344CB8AC3E}">
        <p14:creationId xmlns:p14="http://schemas.microsoft.com/office/powerpoint/2010/main" val="173316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ABD8-4E2A-5BF2-60D2-ECEB3FE2275B}"/>
              </a:ext>
            </a:extLst>
          </p:cNvPr>
          <p:cNvSpPr>
            <a:spLocks noGrp="1"/>
          </p:cNvSpPr>
          <p:nvPr>
            <p:ph type="title"/>
          </p:nvPr>
        </p:nvSpPr>
        <p:spPr/>
        <p:txBody>
          <a:bodyPr/>
          <a:lstStyle/>
          <a:p>
            <a:r>
              <a:rPr lang="en-GB" dirty="0">
                <a:latin typeface="Letter-join Print Plus 1" panose="02000805000000020003" pitchFamily="50" charset="0"/>
              </a:rPr>
              <a:t>Adults you will see in Year 4</a:t>
            </a:r>
          </a:p>
        </p:txBody>
      </p:sp>
      <p:pic>
        <p:nvPicPr>
          <p:cNvPr id="12" name="Picture 11">
            <a:extLst>
              <a:ext uri="{FF2B5EF4-FFF2-40B4-BE49-F238E27FC236}">
                <a16:creationId xmlns:a16="http://schemas.microsoft.com/office/drawing/2014/main" id="{0DDEC9C3-2A6F-3DA1-E6C0-A4EFC0796A3B}"/>
              </a:ext>
            </a:extLst>
          </p:cNvPr>
          <p:cNvPicPr>
            <a:picLocks noChangeAspect="1"/>
          </p:cNvPicPr>
          <p:nvPr/>
        </p:nvPicPr>
        <p:blipFill>
          <a:blip r:embed="rId2"/>
          <a:stretch>
            <a:fillRect/>
          </a:stretch>
        </p:blipFill>
        <p:spPr>
          <a:xfrm>
            <a:off x="3729298" y="0"/>
            <a:ext cx="1596653" cy="1679239"/>
          </a:xfrm>
          <a:prstGeom prst="rect">
            <a:avLst/>
          </a:prstGeom>
        </p:spPr>
      </p:pic>
      <p:sp>
        <p:nvSpPr>
          <p:cNvPr id="29" name="TextBox 28">
            <a:extLst>
              <a:ext uri="{FF2B5EF4-FFF2-40B4-BE49-F238E27FC236}">
                <a16:creationId xmlns:a16="http://schemas.microsoft.com/office/drawing/2014/main" id="{FCDCE951-752B-65AB-14A8-2DC5B1D002D3}"/>
              </a:ext>
            </a:extLst>
          </p:cNvPr>
          <p:cNvSpPr txBox="1"/>
          <p:nvPr/>
        </p:nvSpPr>
        <p:spPr>
          <a:xfrm>
            <a:off x="6731149" y="3943934"/>
            <a:ext cx="2260449" cy="369332"/>
          </a:xfrm>
          <a:prstGeom prst="rect">
            <a:avLst/>
          </a:prstGeom>
          <a:noFill/>
        </p:spPr>
        <p:txBody>
          <a:bodyPr wrap="square" rtlCol="0">
            <a:spAutoFit/>
          </a:bodyPr>
          <a:lstStyle/>
          <a:p>
            <a:pPr algn="ctr"/>
            <a:r>
              <a:rPr lang="en-GB" dirty="0">
                <a:latin typeface="Letter-join Air Plus 8" panose="02000805000000020003" pitchFamily="50" charset="0"/>
              </a:rPr>
              <a:t>Sophie Mikiel </a:t>
            </a:r>
          </a:p>
        </p:txBody>
      </p:sp>
      <p:sp>
        <p:nvSpPr>
          <p:cNvPr id="30" name="TextBox 29">
            <a:extLst>
              <a:ext uri="{FF2B5EF4-FFF2-40B4-BE49-F238E27FC236}">
                <a16:creationId xmlns:a16="http://schemas.microsoft.com/office/drawing/2014/main" id="{78860408-C101-E34F-8FF2-716DC9734B64}"/>
              </a:ext>
            </a:extLst>
          </p:cNvPr>
          <p:cNvSpPr txBox="1"/>
          <p:nvPr/>
        </p:nvSpPr>
        <p:spPr>
          <a:xfrm>
            <a:off x="9353197" y="1625628"/>
            <a:ext cx="2260449" cy="369332"/>
          </a:xfrm>
          <a:prstGeom prst="rect">
            <a:avLst/>
          </a:prstGeom>
          <a:noFill/>
        </p:spPr>
        <p:txBody>
          <a:bodyPr wrap="square" lIns="91440" tIns="45720" rIns="91440" bIns="45720" rtlCol="0" anchor="t">
            <a:spAutoFit/>
          </a:bodyPr>
          <a:lstStyle/>
          <a:p>
            <a:pPr algn="ctr"/>
            <a:r>
              <a:rPr lang="en-GB" dirty="0">
                <a:latin typeface="Letter-join Air Plus 8"/>
              </a:rPr>
              <a:t>Aylee Theron</a:t>
            </a:r>
          </a:p>
        </p:txBody>
      </p:sp>
      <p:sp>
        <p:nvSpPr>
          <p:cNvPr id="31" name="TextBox 30">
            <a:extLst>
              <a:ext uri="{FF2B5EF4-FFF2-40B4-BE49-F238E27FC236}">
                <a16:creationId xmlns:a16="http://schemas.microsoft.com/office/drawing/2014/main" id="{214E4D83-36DF-5AC6-0E82-C66796B8F8A4}"/>
              </a:ext>
            </a:extLst>
          </p:cNvPr>
          <p:cNvSpPr txBox="1"/>
          <p:nvPr/>
        </p:nvSpPr>
        <p:spPr>
          <a:xfrm>
            <a:off x="3397401" y="3984235"/>
            <a:ext cx="2260449" cy="369332"/>
          </a:xfrm>
          <a:prstGeom prst="rect">
            <a:avLst/>
          </a:prstGeom>
          <a:noFill/>
        </p:spPr>
        <p:txBody>
          <a:bodyPr wrap="square" rtlCol="0">
            <a:spAutoFit/>
          </a:bodyPr>
          <a:lstStyle/>
          <a:p>
            <a:pPr algn="ctr"/>
            <a:r>
              <a:rPr lang="en-GB" dirty="0">
                <a:latin typeface="Letter-join Air Plus 8" panose="02000805000000020003" pitchFamily="50" charset="0"/>
              </a:rPr>
              <a:t>Karen Oakley</a:t>
            </a:r>
          </a:p>
        </p:txBody>
      </p:sp>
      <p:sp>
        <p:nvSpPr>
          <p:cNvPr id="33" name="TextBox 32">
            <a:extLst>
              <a:ext uri="{FF2B5EF4-FFF2-40B4-BE49-F238E27FC236}">
                <a16:creationId xmlns:a16="http://schemas.microsoft.com/office/drawing/2014/main" id="{85812B3D-978A-F274-8A92-D7033EA8B420}"/>
              </a:ext>
            </a:extLst>
          </p:cNvPr>
          <p:cNvSpPr txBox="1"/>
          <p:nvPr/>
        </p:nvSpPr>
        <p:spPr>
          <a:xfrm>
            <a:off x="9931551" y="3832599"/>
            <a:ext cx="2260449" cy="369332"/>
          </a:xfrm>
          <a:prstGeom prst="rect">
            <a:avLst/>
          </a:prstGeom>
          <a:noFill/>
        </p:spPr>
        <p:txBody>
          <a:bodyPr wrap="square" rtlCol="0">
            <a:spAutoFit/>
          </a:bodyPr>
          <a:lstStyle/>
          <a:p>
            <a:pPr algn="ctr"/>
            <a:r>
              <a:rPr lang="en-GB" dirty="0">
                <a:latin typeface="Letter-join Air Plus 8" panose="02000805000000020003" pitchFamily="50" charset="0"/>
              </a:rPr>
              <a:t>Zoe Smith</a:t>
            </a:r>
          </a:p>
        </p:txBody>
      </p:sp>
      <p:sp>
        <p:nvSpPr>
          <p:cNvPr id="34" name="TextBox 33">
            <a:extLst>
              <a:ext uri="{FF2B5EF4-FFF2-40B4-BE49-F238E27FC236}">
                <a16:creationId xmlns:a16="http://schemas.microsoft.com/office/drawing/2014/main" id="{8DC85AB5-06F4-6536-22BC-52A6AFF73B9C}"/>
              </a:ext>
            </a:extLst>
          </p:cNvPr>
          <p:cNvSpPr txBox="1"/>
          <p:nvPr/>
        </p:nvSpPr>
        <p:spPr>
          <a:xfrm>
            <a:off x="3397399" y="1562990"/>
            <a:ext cx="2260449" cy="369332"/>
          </a:xfrm>
          <a:prstGeom prst="rect">
            <a:avLst/>
          </a:prstGeom>
          <a:noFill/>
        </p:spPr>
        <p:txBody>
          <a:bodyPr wrap="square" lIns="91440" tIns="45720" rIns="91440" bIns="45720" rtlCol="0" anchor="t">
            <a:spAutoFit/>
          </a:bodyPr>
          <a:lstStyle/>
          <a:p>
            <a:pPr algn="ctr"/>
            <a:r>
              <a:rPr lang="en-GB" dirty="0">
                <a:latin typeface="Letter-join Air Plus 8"/>
              </a:rPr>
              <a:t>Sam Waight</a:t>
            </a:r>
            <a:endParaRPr lang="en-GB" dirty="0">
              <a:latin typeface="Letter-join Air Plus 8" panose="02000805000000020003" pitchFamily="50" charset="0"/>
            </a:endParaRPr>
          </a:p>
        </p:txBody>
      </p:sp>
      <p:sp>
        <p:nvSpPr>
          <p:cNvPr id="35" name="TextBox 34">
            <a:extLst>
              <a:ext uri="{FF2B5EF4-FFF2-40B4-BE49-F238E27FC236}">
                <a16:creationId xmlns:a16="http://schemas.microsoft.com/office/drawing/2014/main" id="{7904126D-9DC1-B51D-7040-B2E21795B19F}"/>
              </a:ext>
            </a:extLst>
          </p:cNvPr>
          <p:cNvSpPr txBox="1"/>
          <p:nvPr/>
        </p:nvSpPr>
        <p:spPr>
          <a:xfrm>
            <a:off x="6866111" y="6154101"/>
            <a:ext cx="2260449" cy="369332"/>
          </a:xfrm>
          <a:prstGeom prst="rect">
            <a:avLst/>
          </a:prstGeom>
          <a:noFill/>
        </p:spPr>
        <p:txBody>
          <a:bodyPr wrap="square" rtlCol="0">
            <a:spAutoFit/>
          </a:bodyPr>
          <a:lstStyle/>
          <a:p>
            <a:pPr algn="ctr"/>
            <a:r>
              <a:rPr lang="en-GB" dirty="0">
                <a:latin typeface="Letter-join Air Plus 8" panose="02000805000000020003" pitchFamily="50" charset="0"/>
              </a:rPr>
              <a:t>Katrina</a:t>
            </a:r>
            <a:r>
              <a:rPr lang="en-GB" dirty="0">
                <a:latin typeface="Letter-join Basic 8" panose="02000505000000020003" pitchFamily="50" charset="0"/>
              </a:rPr>
              <a:t> McInerney </a:t>
            </a:r>
          </a:p>
        </p:txBody>
      </p:sp>
      <p:pic>
        <p:nvPicPr>
          <p:cNvPr id="5" name="Picture 4" descr="A person wearing glasses and a plaid jacket&#10;&#10;AI-generated content may be incorrect.">
            <a:extLst>
              <a:ext uri="{FF2B5EF4-FFF2-40B4-BE49-F238E27FC236}">
                <a16:creationId xmlns:a16="http://schemas.microsoft.com/office/drawing/2014/main" id="{4CA7EF43-25D2-3AD5-EA67-141B9228BB64}"/>
              </a:ext>
            </a:extLst>
          </p:cNvPr>
          <p:cNvPicPr>
            <a:picLocks noChangeAspect="1"/>
          </p:cNvPicPr>
          <p:nvPr/>
        </p:nvPicPr>
        <p:blipFill>
          <a:blip r:embed="rId3"/>
          <a:stretch>
            <a:fillRect/>
          </a:stretch>
        </p:blipFill>
        <p:spPr>
          <a:xfrm>
            <a:off x="9577443" y="-38048"/>
            <a:ext cx="1811958" cy="1755334"/>
          </a:xfrm>
          <a:prstGeom prst="rect">
            <a:avLst/>
          </a:prstGeom>
        </p:spPr>
      </p:pic>
      <p:pic>
        <p:nvPicPr>
          <p:cNvPr id="6" name="Picture 5" descr="A person with long hair and a blue background&#10;&#10;AI-generated content may be incorrect.">
            <a:extLst>
              <a:ext uri="{FF2B5EF4-FFF2-40B4-BE49-F238E27FC236}">
                <a16:creationId xmlns:a16="http://schemas.microsoft.com/office/drawing/2014/main" id="{BA48A900-E5CD-4EB1-0C9C-6FBEECD68D8F}"/>
              </a:ext>
            </a:extLst>
          </p:cNvPr>
          <p:cNvPicPr>
            <a:picLocks noChangeAspect="1"/>
          </p:cNvPicPr>
          <p:nvPr/>
        </p:nvPicPr>
        <p:blipFill>
          <a:blip r:embed="rId4"/>
          <a:stretch>
            <a:fillRect/>
          </a:stretch>
        </p:blipFill>
        <p:spPr>
          <a:xfrm>
            <a:off x="10183681" y="2272634"/>
            <a:ext cx="1520638" cy="1559965"/>
          </a:xfrm>
          <a:prstGeom prst="rect">
            <a:avLst/>
          </a:prstGeom>
        </p:spPr>
      </p:pic>
      <p:pic>
        <p:nvPicPr>
          <p:cNvPr id="9" name="Picture 8">
            <a:extLst>
              <a:ext uri="{FF2B5EF4-FFF2-40B4-BE49-F238E27FC236}">
                <a16:creationId xmlns:a16="http://schemas.microsoft.com/office/drawing/2014/main" id="{1074E713-3DF3-5A5A-9899-3D629F0D2E6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971189" y="2287436"/>
            <a:ext cx="1112872" cy="1559965"/>
          </a:xfrm>
          <a:prstGeom prst="rect">
            <a:avLst/>
          </a:prstGeom>
        </p:spPr>
      </p:pic>
      <p:pic>
        <p:nvPicPr>
          <p:cNvPr id="10" name="Picture 9" descr="Info panel picture">
            <a:extLst>
              <a:ext uri="{FF2B5EF4-FFF2-40B4-BE49-F238E27FC236}">
                <a16:creationId xmlns:a16="http://schemas.microsoft.com/office/drawing/2014/main" id="{F175B5D9-60A4-18EA-33E0-53F569689161}"/>
              </a:ext>
            </a:extLst>
          </p:cNvPr>
          <p:cNvPicPr>
            <a:picLocks noChangeAspect="1"/>
          </p:cNvPicPr>
          <p:nvPr/>
        </p:nvPicPr>
        <p:blipFill>
          <a:blip r:embed="rId6"/>
          <a:stretch>
            <a:fillRect/>
          </a:stretch>
        </p:blipFill>
        <p:spPr>
          <a:xfrm>
            <a:off x="7081390" y="2300758"/>
            <a:ext cx="1559966" cy="1559966"/>
          </a:xfrm>
          <a:prstGeom prst="rect">
            <a:avLst/>
          </a:prstGeom>
        </p:spPr>
      </p:pic>
      <p:pic>
        <p:nvPicPr>
          <p:cNvPr id="4" name="Picture 3">
            <a:extLst>
              <a:ext uri="{FF2B5EF4-FFF2-40B4-BE49-F238E27FC236}">
                <a16:creationId xmlns:a16="http://schemas.microsoft.com/office/drawing/2014/main" id="{1B8AD3C2-4215-E893-0CC7-4769E64DDDA4}"/>
              </a:ext>
            </a:extLst>
          </p:cNvPr>
          <p:cNvPicPr>
            <a:picLocks noChangeAspect="1"/>
          </p:cNvPicPr>
          <p:nvPr/>
        </p:nvPicPr>
        <p:blipFill>
          <a:blip r:embed="rId7"/>
          <a:stretch>
            <a:fillRect/>
          </a:stretch>
        </p:blipFill>
        <p:spPr>
          <a:xfrm>
            <a:off x="7248608" y="4507169"/>
            <a:ext cx="1293576" cy="1701460"/>
          </a:xfrm>
          <a:prstGeom prst="rect">
            <a:avLst/>
          </a:prstGeom>
        </p:spPr>
      </p:pic>
      <p:pic>
        <p:nvPicPr>
          <p:cNvPr id="13" name="Picture 12" descr="A person with long hair wearing a turtleneck sweater&#10;&#10;AI-generated content may be incorrect.">
            <a:extLst>
              <a:ext uri="{FF2B5EF4-FFF2-40B4-BE49-F238E27FC236}">
                <a16:creationId xmlns:a16="http://schemas.microsoft.com/office/drawing/2014/main" id="{165BBAFD-CA0D-27C8-FF26-D8A9688BBAB4}"/>
              </a:ext>
            </a:extLst>
          </p:cNvPr>
          <p:cNvPicPr>
            <a:picLocks noChangeAspect="1"/>
          </p:cNvPicPr>
          <p:nvPr/>
        </p:nvPicPr>
        <p:blipFill>
          <a:blip r:embed="rId8"/>
          <a:stretch>
            <a:fillRect/>
          </a:stretch>
        </p:blipFill>
        <p:spPr>
          <a:xfrm>
            <a:off x="6670247" y="0"/>
            <a:ext cx="1693591" cy="1679239"/>
          </a:xfrm>
          <a:prstGeom prst="rect">
            <a:avLst/>
          </a:prstGeom>
        </p:spPr>
      </p:pic>
      <p:sp>
        <p:nvSpPr>
          <p:cNvPr id="15" name="TextBox 14">
            <a:extLst>
              <a:ext uri="{FF2B5EF4-FFF2-40B4-BE49-F238E27FC236}">
                <a16:creationId xmlns:a16="http://schemas.microsoft.com/office/drawing/2014/main" id="{2B8A9701-F45A-5D42-D11E-7FD20DD0DAA2}"/>
              </a:ext>
            </a:extLst>
          </p:cNvPr>
          <p:cNvSpPr txBox="1"/>
          <p:nvPr/>
        </p:nvSpPr>
        <p:spPr>
          <a:xfrm>
            <a:off x="6485945" y="1663779"/>
            <a:ext cx="2260449" cy="369332"/>
          </a:xfrm>
          <a:prstGeom prst="rect">
            <a:avLst/>
          </a:prstGeom>
          <a:noFill/>
        </p:spPr>
        <p:txBody>
          <a:bodyPr wrap="square" lIns="91440" tIns="45720" rIns="91440" bIns="45720" rtlCol="0" anchor="t">
            <a:spAutoFit/>
          </a:bodyPr>
          <a:lstStyle/>
          <a:p>
            <a:pPr algn="ctr"/>
            <a:r>
              <a:rPr lang="en-GB" dirty="0">
                <a:latin typeface="Letter-join Air Plus 8"/>
              </a:rPr>
              <a:t>Sammie Perry</a:t>
            </a:r>
          </a:p>
        </p:txBody>
      </p:sp>
    </p:spTree>
    <p:extLst>
      <p:ext uri="{BB962C8B-B14F-4D97-AF65-F5344CB8AC3E}">
        <p14:creationId xmlns:p14="http://schemas.microsoft.com/office/powerpoint/2010/main" val="191623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the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4814047" y="766355"/>
            <a:ext cx="6974541" cy="534757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000" b="1" kern="0" dirty="0">
                <a:latin typeface="Letter-join Print Plus 1"/>
              </a:rPr>
              <a:t>Mr Robert Staples</a:t>
            </a:r>
          </a:p>
          <a:p>
            <a:pPr marL="0" indent="0" eaLnBrk="1" hangingPunct="1">
              <a:buNone/>
              <a:defRPr/>
            </a:pPr>
            <a:r>
              <a:rPr lang="en-GB" sz="2000" i="1" kern="0" dirty="0">
                <a:latin typeface="Letter-join Print Plus 1"/>
              </a:rPr>
              <a:t>Headteacher</a:t>
            </a:r>
          </a:p>
          <a:p>
            <a:pPr marL="0" indent="0" eaLnBrk="1" hangingPunct="1">
              <a:buNone/>
              <a:defRPr/>
            </a:pPr>
            <a:endParaRPr lang="en-GB" sz="2000" i="1" kern="0" dirty="0">
              <a:latin typeface="Letter-join Print Plus 1"/>
            </a:endParaRPr>
          </a:p>
          <a:p>
            <a:pPr marL="0" indent="0" eaLnBrk="1" hangingPunct="1">
              <a:buNone/>
              <a:defRPr/>
            </a:pPr>
            <a:r>
              <a:rPr lang="en-GB" sz="2000" b="1" kern="0" dirty="0">
                <a:latin typeface="Letter-join Print Plus 1"/>
              </a:rPr>
              <a:t>Miss Michelle Bridge </a:t>
            </a:r>
          </a:p>
          <a:p>
            <a:pPr marL="0" indent="0" eaLnBrk="1" hangingPunct="1">
              <a:buNone/>
              <a:defRPr/>
            </a:pPr>
            <a:r>
              <a:rPr lang="en-GB" sz="2000" i="1" kern="0" dirty="0">
                <a:latin typeface="Letter-join Print Plus 1"/>
              </a:rPr>
              <a:t>Senior Deputy Headteacher </a:t>
            </a:r>
          </a:p>
          <a:p>
            <a:pPr marL="0" indent="0" eaLnBrk="1" hangingPunct="1">
              <a:buNone/>
              <a:defRPr/>
            </a:pPr>
            <a:endParaRPr lang="en-GB" sz="2000" i="1" kern="0" dirty="0">
              <a:latin typeface="Letter-join Print Plus 1"/>
            </a:endParaRPr>
          </a:p>
          <a:p>
            <a:pPr marL="0" indent="0">
              <a:buNone/>
              <a:defRPr/>
            </a:pPr>
            <a:r>
              <a:rPr lang="en-GB" sz="2000" b="1" i="1" kern="0" dirty="0">
                <a:latin typeface="Letter-join Print Plus 1"/>
                <a:cs typeface="Segoe UI"/>
              </a:rPr>
              <a:t>Mrs Natalie </a:t>
            </a:r>
            <a:r>
              <a:rPr lang="en-GB" sz="2000" b="1" i="1" kern="0" dirty="0" err="1">
                <a:latin typeface="Letter-join Print Plus 1"/>
                <a:cs typeface="Segoe UI"/>
              </a:rPr>
              <a:t>Sembi</a:t>
            </a:r>
            <a:endParaRPr lang="en-GB" sz="2000" kern="0" dirty="0">
              <a:latin typeface="Letter-join Print Plus 1"/>
              <a:cs typeface="Segoe UI"/>
            </a:endParaRPr>
          </a:p>
          <a:p>
            <a:pPr marL="0" indent="0">
              <a:buNone/>
              <a:defRPr/>
            </a:pPr>
            <a:r>
              <a:rPr lang="en-GB" sz="2000" i="1" kern="0" dirty="0">
                <a:latin typeface="Letter-join Print Plus 1"/>
                <a:cs typeface="Segoe UI"/>
              </a:rPr>
              <a:t>Deputy Headteacher</a:t>
            </a:r>
          </a:p>
          <a:p>
            <a:pPr marL="0" indent="0">
              <a:buNone/>
              <a:defRPr/>
            </a:pPr>
            <a:endParaRPr lang="en-GB" sz="2000" i="1" kern="0" dirty="0">
              <a:latin typeface="Letter-join Print Plus 1"/>
              <a:cs typeface="Segoe UI"/>
            </a:endParaRPr>
          </a:p>
          <a:p>
            <a:pPr marL="0" indent="0" eaLnBrk="1" hangingPunct="1">
              <a:buNone/>
              <a:defRPr/>
            </a:pPr>
            <a:r>
              <a:rPr lang="en-GB" sz="2000" b="1" i="1" kern="0" dirty="0">
                <a:latin typeface="Letter-join Print Plus 1"/>
              </a:rPr>
              <a:t>Mrs Sharon Mullan</a:t>
            </a:r>
          </a:p>
          <a:p>
            <a:pPr marL="0" indent="0" eaLnBrk="1" hangingPunct="1">
              <a:buNone/>
              <a:defRPr/>
            </a:pPr>
            <a:r>
              <a:rPr lang="en-GB" sz="2000" i="1" kern="0" dirty="0">
                <a:latin typeface="Letter-join Print Plus 1"/>
              </a:rPr>
              <a:t>Assistant Headteacher and </a:t>
            </a:r>
            <a:r>
              <a:rPr lang="en-GB" sz="2000" i="1" kern="0" dirty="0" err="1">
                <a:latin typeface="Letter-join Print Plus 1"/>
              </a:rPr>
              <a:t>SENDco</a:t>
            </a:r>
            <a:endParaRPr lang="en-GB" sz="2000" i="1" kern="0" dirty="0">
              <a:latin typeface="Letter-join Print Plus 1"/>
            </a:endParaRPr>
          </a:p>
          <a:p>
            <a:pPr marL="0" indent="0" eaLnBrk="1" hangingPunct="1">
              <a:buNone/>
              <a:defRPr/>
            </a:pPr>
            <a:endParaRPr lang="en-GB" sz="2000" i="1" kern="0" dirty="0">
              <a:latin typeface="Letter-join Print Plus 1"/>
            </a:endParaRPr>
          </a:p>
          <a:p>
            <a:pPr marL="0" indent="0" eaLnBrk="1" hangingPunct="1">
              <a:buNone/>
              <a:defRPr/>
            </a:pPr>
            <a:r>
              <a:rPr lang="en-GB" sz="2000" b="1" i="1" kern="0" dirty="0">
                <a:latin typeface="Letter-join Print Plus 1"/>
              </a:rPr>
              <a:t>Mr Chris Holgate </a:t>
            </a:r>
          </a:p>
          <a:p>
            <a:pPr marL="0" indent="0" eaLnBrk="1" hangingPunct="1">
              <a:buNone/>
              <a:defRPr/>
            </a:pPr>
            <a:r>
              <a:rPr lang="en-GB" sz="2000" i="1" kern="0" dirty="0">
                <a:latin typeface="Letter-join Print Plus 1"/>
              </a:rPr>
              <a:t>Assistant Headteacher </a:t>
            </a:r>
          </a:p>
          <a:p>
            <a:pPr marL="0" indent="0" eaLnBrk="1" hangingPunct="1">
              <a:buNone/>
              <a:defRPr/>
            </a:pPr>
            <a:endParaRPr lang="en-GB" sz="2000" i="1" kern="0" dirty="0">
              <a:latin typeface="HfW precursive" panose="00000500000000000000" pitchFamily="2" charset="0"/>
            </a:endParaRPr>
          </a:p>
          <a:p>
            <a:pPr marL="0" indent="0" eaLnBrk="1" hangingPunct="1">
              <a:buNone/>
              <a:defRPr/>
            </a:pPr>
            <a:endParaRPr lang="en-GB" sz="2000" b="1" i="1" kern="0" dirty="0">
              <a:latin typeface="HfW precursive" panose="00000500000000000000" pitchFamily="2" charset="0"/>
            </a:endParaRPr>
          </a:p>
        </p:txBody>
      </p:sp>
      <p:pic>
        <p:nvPicPr>
          <p:cNvPr id="3" name="Picture 2" descr="A person sitting at a desk&#10;&#10;Description automatically generated">
            <a:extLst>
              <a:ext uri="{FF2B5EF4-FFF2-40B4-BE49-F238E27FC236}">
                <a16:creationId xmlns:a16="http://schemas.microsoft.com/office/drawing/2014/main" id="{FE7DC53C-86BC-CC52-D89D-DAF8E4BB9C43}"/>
              </a:ext>
            </a:extLst>
          </p:cNvPr>
          <p:cNvPicPr>
            <a:picLocks noChangeAspect="1"/>
          </p:cNvPicPr>
          <p:nvPr/>
        </p:nvPicPr>
        <p:blipFill>
          <a:blip r:embed="rId3"/>
          <a:stretch>
            <a:fillRect/>
          </a:stretch>
        </p:blipFill>
        <p:spPr>
          <a:xfrm>
            <a:off x="3755186" y="771884"/>
            <a:ext cx="857250" cy="857250"/>
          </a:xfrm>
          <a:prstGeom prst="rect">
            <a:avLst/>
          </a:prstGeom>
        </p:spPr>
      </p:pic>
      <p:pic>
        <p:nvPicPr>
          <p:cNvPr id="4" name="Picture 3" descr="d7897798-aba6-4397-a252-e1bb9d002c0f.JPG">
            <a:extLst>
              <a:ext uri="{FF2B5EF4-FFF2-40B4-BE49-F238E27FC236}">
                <a16:creationId xmlns:a16="http://schemas.microsoft.com/office/drawing/2014/main" id="{51D0AF7E-FEEB-A520-6CE4-167BF859C3B2}"/>
              </a:ext>
            </a:extLst>
          </p:cNvPr>
          <p:cNvPicPr>
            <a:picLocks noChangeAspect="1"/>
          </p:cNvPicPr>
          <p:nvPr/>
        </p:nvPicPr>
        <p:blipFill>
          <a:blip r:embed="rId4"/>
          <a:stretch>
            <a:fillRect/>
          </a:stretch>
        </p:blipFill>
        <p:spPr>
          <a:xfrm>
            <a:off x="3780347" y="1710007"/>
            <a:ext cx="838200" cy="942975"/>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538812AE-1C7C-161F-F275-145DB8167CCB}"/>
              </a:ext>
            </a:extLst>
          </p:cNvPr>
          <p:cNvPicPr>
            <a:picLocks noChangeAspect="1"/>
          </p:cNvPicPr>
          <p:nvPr/>
        </p:nvPicPr>
        <p:blipFill>
          <a:blip r:embed="rId5"/>
          <a:stretch>
            <a:fillRect/>
          </a:stretch>
        </p:blipFill>
        <p:spPr>
          <a:xfrm>
            <a:off x="3764172" y="5000625"/>
            <a:ext cx="914759" cy="1101305"/>
          </a:xfrm>
          <a:prstGeom prst="rect">
            <a:avLst/>
          </a:prstGeom>
        </p:spPr>
      </p:pic>
      <p:pic>
        <p:nvPicPr>
          <p:cNvPr id="8" name="Picture 7" descr="A person smiling at camera&#10;&#10;Description automatically generated">
            <a:extLst>
              <a:ext uri="{FF2B5EF4-FFF2-40B4-BE49-F238E27FC236}">
                <a16:creationId xmlns:a16="http://schemas.microsoft.com/office/drawing/2014/main" id="{77B61B23-B17F-0364-86E3-F882E1ED86C0}"/>
              </a:ext>
            </a:extLst>
          </p:cNvPr>
          <p:cNvPicPr>
            <a:picLocks noChangeAspect="1"/>
          </p:cNvPicPr>
          <p:nvPr/>
        </p:nvPicPr>
        <p:blipFill rotWithShape="1">
          <a:blip r:embed="rId6"/>
          <a:srcRect l="13350" t="30250" r="57474" b="35259"/>
          <a:stretch/>
        </p:blipFill>
        <p:spPr>
          <a:xfrm rot="5400000">
            <a:off x="3712191" y="2793551"/>
            <a:ext cx="1007408" cy="907634"/>
          </a:xfrm>
          <a:prstGeom prst="rect">
            <a:avLst/>
          </a:prstGeom>
        </p:spPr>
      </p:pic>
    </p:spTree>
    <p:extLst>
      <p:ext uri="{BB962C8B-B14F-4D97-AF65-F5344CB8AC3E}">
        <p14:creationId xmlns:p14="http://schemas.microsoft.com/office/powerpoint/2010/main" val="2469082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Drop off and collection</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32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57C5D-36E8-CFC6-B344-30AD375FA21E}"/>
              </a:ext>
            </a:extLst>
          </p:cNvPr>
          <p:cNvSpPr>
            <a:spLocks noGrp="1"/>
          </p:cNvSpPr>
          <p:nvPr>
            <p:ph type="title"/>
          </p:nvPr>
        </p:nvSpPr>
        <p:spPr/>
        <p:txBody>
          <a:bodyPr/>
          <a:lstStyle/>
          <a:p>
            <a:pPr algn="ctr"/>
            <a:r>
              <a:rPr lang="en-GB" sz="4000" dirty="0">
                <a:solidFill>
                  <a:schemeClr val="bg1"/>
                </a:solidFill>
                <a:latin typeface="Arial"/>
                <a:cs typeface="Arial"/>
              </a:rPr>
              <a:t>Start and end of the day – Year 4 </a:t>
            </a:r>
          </a:p>
          <a:p>
            <a:endParaRPr lang="en-GB" dirty="0"/>
          </a:p>
        </p:txBody>
      </p:sp>
      <p:graphicFrame>
        <p:nvGraphicFramePr>
          <p:cNvPr id="4" name="Rectangle 3">
            <a:extLst>
              <a:ext uri="{FF2B5EF4-FFF2-40B4-BE49-F238E27FC236}">
                <a16:creationId xmlns:a16="http://schemas.microsoft.com/office/drawing/2014/main" id="{D5311092-1847-4DEC-B1A2-9D429DD21AE1}"/>
              </a:ext>
            </a:extLst>
          </p:cNvPr>
          <p:cNvGraphicFramePr/>
          <p:nvPr>
            <p:extLst>
              <p:ext uri="{D42A27DB-BD31-4B8C-83A1-F6EECF244321}">
                <p14:modId xmlns:p14="http://schemas.microsoft.com/office/powerpoint/2010/main" val="4020945391"/>
              </p:ext>
            </p:extLst>
          </p:nvPr>
        </p:nvGraphicFramePr>
        <p:xfrm>
          <a:off x="3462867" y="838200"/>
          <a:ext cx="8229600" cy="5090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20">
            <a:extLst>
              <a:ext uri="{FF2B5EF4-FFF2-40B4-BE49-F238E27FC236}">
                <a16:creationId xmlns:a16="http://schemas.microsoft.com/office/drawing/2014/main" id="{6F9D508A-EBB8-4A7F-954F-8541DF62F038}"/>
              </a:ext>
            </a:extLst>
          </p:cNvPr>
          <p:cNvSpPr>
            <a:spLocks noGrp="1"/>
          </p:cNvSpPr>
          <p:nvPr/>
        </p:nvSpPr>
        <p:spPr bwMode="auto">
          <a:xfrm>
            <a:off x="9558867" y="5483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GB"/>
            </a:defPPr>
            <a:lvl1pPr algn="r" rtl="0" eaLnBrk="1" fontAlgn="base" hangingPunct="1">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fld id="{EBCE2613-033D-47F1-A243-D291F8A50A3E}" type="slidenum">
              <a:rPr lang="en-GB" altLang="en-US"/>
              <a:pPr/>
              <a:t>6</a:t>
            </a:fld>
            <a:endParaRPr lang="en-GB"/>
          </a:p>
        </p:txBody>
      </p:sp>
    </p:spTree>
    <p:extLst>
      <p:ext uri="{BB962C8B-B14F-4D97-AF65-F5344CB8AC3E}">
        <p14:creationId xmlns:p14="http://schemas.microsoft.com/office/powerpoint/2010/main" val="1026128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Door Closed outline">
            <a:extLst>
              <a:ext uri="{FF2B5EF4-FFF2-40B4-BE49-F238E27FC236}">
                <a16:creationId xmlns:a16="http://schemas.microsoft.com/office/drawing/2014/main" id="{04916AD6-3FFB-362D-EBEC-F5CCF4BEA2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4499" y="125083"/>
            <a:ext cx="1834551" cy="1820173"/>
          </a:xfrm>
          <a:prstGeom prst="rect">
            <a:avLst/>
          </a:prstGeom>
        </p:spPr>
      </p:pic>
      <p:pic>
        <p:nvPicPr>
          <p:cNvPr id="5" name="Graphic 4" descr="Door Open outline">
            <a:extLst>
              <a:ext uri="{FF2B5EF4-FFF2-40B4-BE49-F238E27FC236}">
                <a16:creationId xmlns:a16="http://schemas.microsoft.com/office/drawing/2014/main" id="{F3FF0E3D-3D10-D3AC-8D93-AD3EB2A496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7" y="-5211"/>
            <a:ext cx="1834550" cy="1820173"/>
          </a:xfrm>
          <a:prstGeom prst="rect">
            <a:avLst/>
          </a:prstGeom>
        </p:spPr>
      </p:pic>
      <p:pic>
        <p:nvPicPr>
          <p:cNvPr id="6" name="Picture 5" descr="535 Bowl Cereal Clipart Royalty-Free Images, Stock Photos &amp; Pictures |  Shutterstock">
            <a:extLst>
              <a:ext uri="{FF2B5EF4-FFF2-40B4-BE49-F238E27FC236}">
                <a16:creationId xmlns:a16="http://schemas.microsoft.com/office/drawing/2014/main" id="{B9C98844-ECEA-32DF-D945-153946EE8E05}"/>
              </a:ext>
            </a:extLst>
          </p:cNvPr>
          <p:cNvPicPr>
            <a:picLocks noChangeAspect="1"/>
          </p:cNvPicPr>
          <p:nvPr/>
        </p:nvPicPr>
        <p:blipFill>
          <a:blip r:embed="rId5"/>
          <a:stretch>
            <a:fillRect/>
          </a:stretch>
        </p:blipFill>
        <p:spPr>
          <a:xfrm>
            <a:off x="310551" y="3926457"/>
            <a:ext cx="1981200" cy="1909314"/>
          </a:xfrm>
          <a:prstGeom prst="rect">
            <a:avLst/>
          </a:prstGeom>
        </p:spPr>
      </p:pic>
      <p:pic>
        <p:nvPicPr>
          <p:cNvPr id="7" name="Picture 6" descr="snack clipart | Food png, Healthy dog treat recipes, Junk food">
            <a:extLst>
              <a:ext uri="{FF2B5EF4-FFF2-40B4-BE49-F238E27FC236}">
                <a16:creationId xmlns:a16="http://schemas.microsoft.com/office/drawing/2014/main" id="{7FFC6368-6767-F006-606B-EF356DDCABC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61" b="89760" l="7273" r="92614">
                        <a14:foregroundMark x1="41705" y1="27560" x2="24205" y2="46776"/>
                        <a14:foregroundMark x1="24205" y1="46776" x2="46591" y2="58028"/>
                        <a14:foregroundMark x1="46591" y1="58028" x2="80341" y2="39949"/>
                        <a14:foregroundMark x1="50455" y1="39191" x2="52955" y2="64728"/>
                        <a14:foregroundMark x1="52955" y1="64728" x2="79773" y2="47661"/>
                        <a14:foregroundMark x1="63409" y1="45133" x2="41705" y2="41846"/>
                        <a14:foregroundMark x1="36477" y1="28824" x2="15341" y2="39444"/>
                        <a14:foregroundMark x1="15341" y1="39444" x2="28864" y2="53603"/>
                        <a14:foregroundMark x1="11364" y1="43110" x2="21250" y2="53603"/>
                        <a14:foregroundMark x1="7273" y1="46397" x2="23636" y2="56131"/>
                        <a14:foregroundMark x1="75114" y1="26928" x2="90909" y2="40708"/>
                        <a14:foregroundMark x1="90909" y1="40708" x2="58523" y2="65992"/>
                        <a14:foregroundMark x1="58523" y1="65992" x2="52273" y2="67257"/>
                        <a14:foregroundMark x1="92614" y1="38559" x2="92614" y2="38559"/>
                        <a14:foregroundMark x1="61023" y1="82807" x2="81136" y2="75348"/>
                        <a14:foregroundMark x1="81136" y1="75348" x2="82045" y2="72440"/>
                        <a14:foregroundMark x1="68636" y1="71808" x2="59318" y2="80910"/>
                        <a14:foregroundMark x1="65682" y1="82807" x2="83523" y2="78255"/>
                        <a14:foregroundMark x1="83523" y1="78255" x2="85568" y2="73704"/>
                        <a14:foregroundMark x1="85568" y1="73704" x2="66364" y2="87358"/>
                        <a14:foregroundMark x1="66364" y1="87358" x2="61023" y2="76359"/>
                        <a14:foregroundMark x1="63409" y1="72440" x2="81477" y2="72440"/>
                        <a14:foregroundMark x1="84432" y1="76991" x2="74432" y2="84829"/>
                        <a14:foregroundMark x1="89091" y1="76359" x2="89091" y2="76359"/>
                        <a14:foregroundMark x1="89091" y1="76359" x2="89091" y2="76359"/>
                        <a14:foregroundMark x1="84432" y1="82174" x2="84432" y2="82174"/>
                        <a14:foregroundMark x1="72159" y1="87990" x2="72159" y2="87990"/>
                        <a14:foregroundMark x1="70341" y1="69785" x2="70341" y2="69785"/>
                        <a14:foregroundMark x1="70341" y1="69785" x2="70341" y2="69785"/>
                        <a14:foregroundMark x1="70341" y1="69785" x2="70341" y2="69785"/>
                        <a14:foregroundMark x1="71591" y1="67889" x2="71591" y2="67889"/>
                        <a14:foregroundMark x1="73295" y1="68521" x2="79205" y2="71176"/>
                        <a14:foregroundMark x1="72159" y1="87990" x2="78523" y2="87358"/>
                      </a14:backgroundRemoval>
                    </a14:imgEffect>
                  </a14:imgLayer>
                </a14:imgProps>
              </a:ext>
            </a:extLst>
          </a:blip>
          <a:stretch>
            <a:fillRect/>
          </a:stretch>
        </p:blipFill>
        <p:spPr>
          <a:xfrm>
            <a:off x="6090248" y="3748874"/>
            <a:ext cx="2743199" cy="2465762"/>
          </a:xfrm>
          <a:prstGeom prst="rect">
            <a:avLst/>
          </a:prstGeom>
        </p:spPr>
      </p:pic>
      <p:sp>
        <p:nvSpPr>
          <p:cNvPr id="2" name="TextBox 4">
            <a:extLst>
              <a:ext uri="{FF2B5EF4-FFF2-40B4-BE49-F238E27FC236}">
                <a16:creationId xmlns:a16="http://schemas.microsoft.com/office/drawing/2014/main" id="{C6CD89FD-1C2A-1BD4-6DC4-7148764969E7}"/>
              </a:ext>
            </a:extLst>
          </p:cNvPr>
          <p:cNvSpPr txBox="1"/>
          <p:nvPr/>
        </p:nvSpPr>
        <p:spPr>
          <a:xfrm>
            <a:off x="1695830" y="213581"/>
            <a:ext cx="4057311"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Morning</a:t>
            </a:r>
          </a:p>
          <a:p>
            <a:pPr marL="800100" lvl="1" indent="-342900">
              <a:buFont typeface="Arial"/>
              <a:buChar char="•"/>
            </a:pPr>
            <a:r>
              <a:rPr lang="en-US" sz="2000" dirty="0">
                <a:latin typeface="Letter-join Print Plus 1"/>
              </a:rPr>
              <a:t>Gates open at </a:t>
            </a:r>
            <a:r>
              <a:rPr lang="en-US" sz="2000" b="1" dirty="0">
                <a:latin typeface="Letter-join Print Plus 1"/>
              </a:rPr>
              <a:t>8:40 am</a:t>
            </a:r>
            <a:r>
              <a:rPr lang="en-US" sz="2000" dirty="0">
                <a:latin typeface="Letter-join Print Plus 1"/>
              </a:rPr>
              <a:t> </a:t>
            </a:r>
          </a:p>
          <a:p>
            <a:pPr marL="800100" lvl="1" indent="-342900">
              <a:buFont typeface="Arial"/>
              <a:buChar char="•"/>
            </a:pPr>
            <a:r>
              <a:rPr lang="en-US" sz="2000" dirty="0">
                <a:latin typeface="Letter-join Print Plus 1"/>
              </a:rPr>
              <a:t>Gates close at </a:t>
            </a:r>
            <a:r>
              <a:rPr lang="en-US" sz="2000" b="1" dirty="0">
                <a:latin typeface="Letter-join Print Plus 1"/>
              </a:rPr>
              <a:t>8:50 am </a:t>
            </a:r>
          </a:p>
          <a:p>
            <a:pPr marL="800100" lvl="1" indent="-342900">
              <a:buFont typeface="Arial"/>
              <a:buChar char="•"/>
            </a:pPr>
            <a:endParaRPr lang="en-US" sz="2000">
              <a:latin typeface="Letter-join Print Plus 1"/>
            </a:endParaRPr>
          </a:p>
          <a:p>
            <a:pPr lvl="1"/>
            <a:r>
              <a:rPr lang="en-US" sz="2000" dirty="0">
                <a:latin typeface="Letter-join Print Plus 1"/>
              </a:rPr>
              <a:t>After this time, children need to be dropped off at the lower office. </a:t>
            </a:r>
          </a:p>
        </p:txBody>
      </p:sp>
      <p:sp>
        <p:nvSpPr>
          <p:cNvPr id="3" name="TextBox 5">
            <a:extLst>
              <a:ext uri="{FF2B5EF4-FFF2-40B4-BE49-F238E27FC236}">
                <a16:creationId xmlns:a16="http://schemas.microsoft.com/office/drawing/2014/main" id="{29EF3AB4-8BF5-17FD-36F9-D5FA57D3A80B}"/>
              </a:ext>
            </a:extLst>
          </p:cNvPr>
          <p:cNvSpPr txBox="1"/>
          <p:nvPr/>
        </p:nvSpPr>
        <p:spPr>
          <a:xfrm>
            <a:off x="7446774" y="127316"/>
            <a:ext cx="4657881" cy="28623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Afternoon</a:t>
            </a:r>
          </a:p>
          <a:p>
            <a:pPr marL="800100" lvl="1" indent="-342900">
              <a:buFont typeface="Arial"/>
              <a:buChar char="•"/>
            </a:pPr>
            <a:r>
              <a:rPr lang="en-US" sz="2000" dirty="0">
                <a:latin typeface="Letter-join Print Plus 1"/>
              </a:rPr>
              <a:t>Gates open at </a:t>
            </a:r>
            <a:r>
              <a:rPr lang="en-US" sz="2000" b="1" dirty="0">
                <a:latin typeface="Letter-join Print Plus 1"/>
              </a:rPr>
              <a:t>3:20pm </a:t>
            </a:r>
          </a:p>
          <a:p>
            <a:pPr marL="800100" lvl="1" indent="-342900">
              <a:buFont typeface="Arial"/>
              <a:buChar char="•"/>
            </a:pPr>
            <a:r>
              <a:rPr lang="en-US" sz="2000" dirty="0">
                <a:latin typeface="Letter-join Print Plus 1"/>
              </a:rPr>
              <a:t>Gates close at </a:t>
            </a:r>
            <a:r>
              <a:rPr lang="en-US" sz="2000" b="1" dirty="0">
                <a:latin typeface="Letter-join Print Plus 1"/>
              </a:rPr>
              <a:t>3:30pm</a:t>
            </a:r>
          </a:p>
          <a:p>
            <a:pPr marL="800100" lvl="1" indent="-342900">
              <a:buFont typeface="Arial"/>
              <a:buChar char="•"/>
            </a:pPr>
            <a:endParaRPr lang="en-US" sz="2000" dirty="0">
              <a:latin typeface="Letter-join Print Plus 1"/>
            </a:endParaRPr>
          </a:p>
          <a:p>
            <a:pPr lvl="1"/>
            <a:r>
              <a:rPr lang="en-US" sz="2000" dirty="0">
                <a:latin typeface="Letter-join Print Plus 1"/>
              </a:rPr>
              <a:t>After this time, children need to be picked up from the office. </a:t>
            </a:r>
          </a:p>
          <a:p>
            <a:pPr lvl="1"/>
            <a:r>
              <a:rPr lang="en-US" sz="2000" dirty="0">
                <a:latin typeface="Letter-join Print Plus 1"/>
              </a:rPr>
              <a:t>Your child may have been taken to after-school club (you will be charged for this)</a:t>
            </a:r>
          </a:p>
        </p:txBody>
      </p:sp>
      <p:sp>
        <p:nvSpPr>
          <p:cNvPr id="8" name="TextBox 4">
            <a:extLst>
              <a:ext uri="{FF2B5EF4-FFF2-40B4-BE49-F238E27FC236}">
                <a16:creationId xmlns:a16="http://schemas.microsoft.com/office/drawing/2014/main" id="{0C84B110-9734-13F7-A16F-6BE63D36874D}"/>
              </a:ext>
            </a:extLst>
          </p:cNvPr>
          <p:cNvSpPr txBox="1"/>
          <p:nvPr/>
        </p:nvSpPr>
        <p:spPr>
          <a:xfrm>
            <a:off x="2472207" y="3922939"/>
            <a:ext cx="3324066"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Breakfast Club</a:t>
            </a:r>
          </a:p>
          <a:p>
            <a:pPr lvl="1"/>
            <a:r>
              <a:rPr lang="en-US" sz="2000" dirty="0">
                <a:latin typeface="Letter-join Print Plus 1"/>
              </a:rPr>
              <a:t>7:45am (upper hall) </a:t>
            </a:r>
          </a:p>
          <a:p>
            <a:pPr lvl="1"/>
            <a:endParaRPr lang="en-US" sz="2000" dirty="0">
              <a:latin typeface="Letter-join Print Plus 1"/>
            </a:endParaRPr>
          </a:p>
          <a:p>
            <a:pPr lvl="1"/>
            <a:r>
              <a:rPr lang="en-US" sz="2000" dirty="0">
                <a:latin typeface="Letter-join Print Plus 1"/>
              </a:rPr>
              <a:t>Staff will bring children down to their classrooms </a:t>
            </a:r>
          </a:p>
          <a:p>
            <a:pPr lvl="1"/>
            <a:endParaRPr lang="en-US" sz="2000" dirty="0">
              <a:latin typeface="Letter-join Print Plus 1"/>
            </a:endParaRPr>
          </a:p>
          <a:p>
            <a:pPr lvl="1"/>
            <a:r>
              <a:rPr lang="en-US" sz="2000" dirty="0">
                <a:latin typeface="Letter-join Print Plus 1"/>
              </a:rPr>
              <a:t>Bookable via Arbor</a:t>
            </a:r>
          </a:p>
        </p:txBody>
      </p:sp>
      <p:sp>
        <p:nvSpPr>
          <p:cNvPr id="9" name="TextBox 4">
            <a:extLst>
              <a:ext uri="{FF2B5EF4-FFF2-40B4-BE49-F238E27FC236}">
                <a16:creationId xmlns:a16="http://schemas.microsoft.com/office/drawing/2014/main" id="{B356E0EE-834E-9387-A019-1BC8DB39FE43}"/>
              </a:ext>
            </a:extLst>
          </p:cNvPr>
          <p:cNvSpPr txBox="1"/>
          <p:nvPr/>
        </p:nvSpPr>
        <p:spPr>
          <a:xfrm>
            <a:off x="8913264" y="3922939"/>
            <a:ext cx="3065274" cy="252376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After-school club</a:t>
            </a:r>
          </a:p>
          <a:p>
            <a:pPr lvl="1"/>
            <a:r>
              <a:rPr lang="en-US" sz="2000" dirty="0">
                <a:latin typeface="Letter-join Print Plus 1"/>
              </a:rPr>
              <a:t>Anytime until 6:15pm</a:t>
            </a:r>
          </a:p>
          <a:p>
            <a:pPr lvl="1"/>
            <a:r>
              <a:rPr lang="en-US" dirty="0"/>
              <a:t>(lower hall) </a:t>
            </a:r>
          </a:p>
          <a:p>
            <a:pPr lvl="1"/>
            <a:endParaRPr lang="en-US" sz="2000" dirty="0">
              <a:latin typeface="Letter-join Print Plus 1"/>
            </a:endParaRPr>
          </a:p>
          <a:p>
            <a:pPr lvl="1"/>
            <a:r>
              <a:rPr lang="en-US" sz="2000" dirty="0">
                <a:latin typeface="Letter-join Print Plus 1"/>
              </a:rPr>
              <a:t>Run by familiar adults in the upper building. </a:t>
            </a:r>
          </a:p>
          <a:p>
            <a:pPr lvl="1"/>
            <a:endParaRPr lang="en-US" sz="2000" dirty="0">
              <a:latin typeface="Letter-join Print Plus 1"/>
            </a:endParaRPr>
          </a:p>
          <a:p>
            <a:pPr lvl="1"/>
            <a:r>
              <a:rPr lang="en-US" sz="2000" dirty="0">
                <a:latin typeface="Letter-join Print Plus 1"/>
              </a:rPr>
              <a:t>Bookable via Arbor</a:t>
            </a:r>
          </a:p>
        </p:txBody>
      </p:sp>
    </p:spTree>
    <p:extLst>
      <p:ext uri="{BB962C8B-B14F-4D97-AF65-F5344CB8AC3E}">
        <p14:creationId xmlns:p14="http://schemas.microsoft.com/office/powerpoint/2010/main" val="4191321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yellow paper with black text&#10;&#10;Description automatically generated">
            <a:extLst>
              <a:ext uri="{FF2B5EF4-FFF2-40B4-BE49-F238E27FC236}">
                <a16:creationId xmlns:a16="http://schemas.microsoft.com/office/drawing/2014/main" id="{05DA9A2E-9468-C6C2-4BEC-50445A433FAD}"/>
              </a:ext>
            </a:extLst>
          </p:cNvPr>
          <p:cNvPicPr>
            <a:picLocks noChangeAspect="1"/>
          </p:cNvPicPr>
          <p:nvPr/>
        </p:nvPicPr>
        <p:blipFill rotWithShape="1">
          <a:blip r:embed="rId3"/>
          <a:srcRect l="2432" t="-1240" r="-304" b="579"/>
          <a:stretch/>
        </p:blipFill>
        <p:spPr>
          <a:xfrm>
            <a:off x="248670" y="1480"/>
            <a:ext cx="4311464" cy="6486289"/>
          </a:xfrm>
          <a:prstGeom prst="rect">
            <a:avLst/>
          </a:prstGeom>
        </p:spPr>
      </p:pic>
      <p:sp>
        <p:nvSpPr>
          <p:cNvPr id="3" name="TextBox 2">
            <a:extLst>
              <a:ext uri="{FF2B5EF4-FFF2-40B4-BE49-F238E27FC236}">
                <a16:creationId xmlns:a16="http://schemas.microsoft.com/office/drawing/2014/main" id="{31BB08D7-57F6-8B8A-2B4A-640F35D8BD7E}"/>
              </a:ext>
            </a:extLst>
          </p:cNvPr>
          <p:cNvSpPr txBox="1"/>
          <p:nvPr/>
        </p:nvSpPr>
        <p:spPr>
          <a:xfrm>
            <a:off x="4853804" y="168934"/>
            <a:ext cx="7001391"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b="1" u="sng" dirty="0">
                <a:latin typeface="Letter-join Print Plus 1"/>
              </a:rPr>
              <a:t>Yellow collection forms</a:t>
            </a:r>
          </a:p>
          <a:p>
            <a:pPr lvl="1"/>
            <a:r>
              <a:rPr lang="en-US" sz="2000" dirty="0">
                <a:latin typeface="Letter-join Print Plus 1"/>
              </a:rPr>
              <a:t>Prior to starting in reception, you would have been asked to fill in a Yellow collection form. </a:t>
            </a:r>
          </a:p>
          <a:p>
            <a:pPr lvl="1"/>
            <a:endParaRPr lang="en-US" sz="2000" dirty="0">
              <a:latin typeface="Letter-join Print Plus 1"/>
            </a:endParaRPr>
          </a:p>
          <a:p>
            <a:pPr lvl="1"/>
            <a:r>
              <a:rPr lang="en-US" sz="2000" dirty="0">
                <a:latin typeface="Letter-join Print Plus 1"/>
              </a:rPr>
              <a:t>We will release to only those that are on this list. </a:t>
            </a:r>
          </a:p>
          <a:p>
            <a:pPr lvl="1"/>
            <a:endParaRPr lang="en-US" sz="2000" dirty="0">
              <a:latin typeface="Letter-join Print Plus 1"/>
            </a:endParaRPr>
          </a:p>
          <a:p>
            <a:pPr lvl="1"/>
            <a:r>
              <a:rPr lang="en-US" sz="2000" dirty="0">
                <a:latin typeface="Letter-join Print Plus 1"/>
              </a:rPr>
              <a:t>If there are any changes, please let us know ASAP. </a:t>
            </a:r>
            <a:endParaRPr lang="en-US"/>
          </a:p>
          <a:p>
            <a:pPr lvl="1"/>
            <a:endParaRPr lang="en-US" sz="2000" dirty="0">
              <a:latin typeface="Letter-join Print Plus 1"/>
            </a:endParaRPr>
          </a:p>
          <a:p>
            <a:pPr lvl="1"/>
            <a:r>
              <a:rPr lang="en-US" sz="2000" dirty="0">
                <a:latin typeface="Letter-join Print Plus 1"/>
              </a:rPr>
              <a:t>You can add/change/delete at any time. </a:t>
            </a: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endParaRPr lang="en-US" sz="2000" dirty="0">
              <a:latin typeface="Letter-join Print Plus 1"/>
            </a:endParaRPr>
          </a:p>
          <a:p>
            <a:pPr lvl="1"/>
            <a:r>
              <a:rPr lang="en-US" sz="2000" dirty="0">
                <a:latin typeface="Letter-join Print Plus 1"/>
              </a:rPr>
              <a:t>If someone comes to collect that is not on the yellow form, we will phone the first two contacts on Arbor. </a:t>
            </a:r>
          </a:p>
          <a:p>
            <a:pPr lvl="1"/>
            <a:endParaRPr lang="en-US" sz="2000" dirty="0">
              <a:latin typeface="Letter-join Print Plus 1"/>
            </a:endParaRPr>
          </a:p>
          <a:p>
            <a:pPr lvl="1"/>
            <a:endParaRPr lang="en-US" sz="2000" dirty="0">
              <a:latin typeface="Letter-join Print Plus 1"/>
            </a:endParaRPr>
          </a:p>
        </p:txBody>
      </p:sp>
    </p:spTree>
    <p:extLst>
      <p:ext uri="{BB962C8B-B14F-4D97-AF65-F5344CB8AC3E}">
        <p14:creationId xmlns:p14="http://schemas.microsoft.com/office/powerpoint/2010/main" val="1767185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What will my child be learning?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89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A572-3046-A5E8-B23E-310C918224F3}"/>
              </a:ext>
            </a:extLst>
          </p:cNvPr>
          <p:cNvSpPr>
            <a:spLocks noGrp="1"/>
          </p:cNvSpPr>
          <p:nvPr>
            <p:ph type="title"/>
          </p:nvPr>
        </p:nvSpPr>
        <p:spPr/>
        <p:txBody>
          <a:bodyPr/>
          <a:lstStyle/>
          <a:p>
            <a:r>
              <a:rPr lang="en-GB" dirty="0">
                <a:latin typeface="Letter-join Print Plus 1"/>
              </a:rPr>
              <a:t>The Year 4 Curriculum</a:t>
            </a:r>
          </a:p>
        </p:txBody>
      </p:sp>
      <p:graphicFrame>
        <p:nvGraphicFramePr>
          <p:cNvPr id="3" name="Rectangle 3">
            <a:extLst>
              <a:ext uri="{FF2B5EF4-FFF2-40B4-BE49-F238E27FC236}">
                <a16:creationId xmlns:a16="http://schemas.microsoft.com/office/drawing/2014/main" id="{313352E5-2907-4DB4-C865-5D6802438A44}"/>
              </a:ext>
            </a:extLst>
          </p:cNvPr>
          <p:cNvGraphicFramePr/>
          <p:nvPr>
            <p:extLst>
              <p:ext uri="{D42A27DB-BD31-4B8C-83A1-F6EECF244321}">
                <p14:modId xmlns:p14="http://schemas.microsoft.com/office/powerpoint/2010/main" val="1519561118"/>
              </p:ext>
            </p:extLst>
          </p:nvPr>
        </p:nvGraphicFramePr>
        <p:xfrm>
          <a:off x="3533887" y="533848"/>
          <a:ext cx="8256494" cy="5790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188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57477-83A7-D676-A4F9-EE4763D536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539FD0-5F3E-B720-1278-21B288B90460}"/>
              </a:ext>
            </a:extLst>
          </p:cNvPr>
          <p:cNvSpPr>
            <a:spLocks noGrp="1"/>
          </p:cNvSpPr>
          <p:nvPr>
            <p:ph type="title"/>
          </p:nvPr>
        </p:nvSpPr>
        <p:spPr/>
        <p:txBody>
          <a:bodyPr/>
          <a:lstStyle/>
          <a:p>
            <a:r>
              <a:rPr lang="en-GB" dirty="0">
                <a:latin typeface="Letter-join Print Plus 1"/>
              </a:rPr>
              <a:t>The Year 4 Curriculum</a:t>
            </a:r>
          </a:p>
        </p:txBody>
      </p:sp>
      <p:graphicFrame>
        <p:nvGraphicFramePr>
          <p:cNvPr id="4" name="Content Placeholder 3">
            <a:extLst>
              <a:ext uri="{FF2B5EF4-FFF2-40B4-BE49-F238E27FC236}">
                <a16:creationId xmlns:a16="http://schemas.microsoft.com/office/drawing/2014/main" id="{8A1C9DE8-CC15-0730-48DA-2103E89907DD}"/>
              </a:ext>
            </a:extLst>
          </p:cNvPr>
          <p:cNvGraphicFramePr>
            <a:graphicFrameLocks noGrp="1"/>
          </p:cNvGraphicFramePr>
          <p:nvPr>
            <p:ph idx="1"/>
            <p:extLst>
              <p:ext uri="{D42A27DB-BD31-4B8C-83A1-F6EECF244321}">
                <p14:modId xmlns:p14="http://schemas.microsoft.com/office/powerpoint/2010/main" val="4206364495"/>
              </p:ext>
            </p:extLst>
          </p:nvPr>
        </p:nvGraphicFramePr>
        <p:xfrm>
          <a:off x="3480102" y="376464"/>
          <a:ext cx="8229596" cy="5885237"/>
        </p:xfrm>
        <a:graphic>
          <a:graphicData uri="http://schemas.openxmlformats.org/drawingml/2006/table">
            <a:tbl>
              <a:tblPr firstRow="1" bandRow="1">
                <a:tableStyleId>{5C22544A-7EE6-4342-B048-85BDC9FD1C3A}</a:tableStyleId>
              </a:tblPr>
              <a:tblGrid>
                <a:gridCol w="1300820">
                  <a:extLst>
                    <a:ext uri="{9D8B030D-6E8A-4147-A177-3AD203B41FA5}">
                      <a16:colId xmlns:a16="http://schemas.microsoft.com/office/drawing/2014/main" val="3454252019"/>
                    </a:ext>
                  </a:extLst>
                </a:gridCol>
                <a:gridCol w="3464388">
                  <a:extLst>
                    <a:ext uri="{9D8B030D-6E8A-4147-A177-3AD203B41FA5}">
                      <a16:colId xmlns:a16="http://schemas.microsoft.com/office/drawing/2014/main" val="3791885195"/>
                    </a:ext>
                  </a:extLst>
                </a:gridCol>
                <a:gridCol w="3464388">
                  <a:extLst>
                    <a:ext uri="{9D8B030D-6E8A-4147-A177-3AD203B41FA5}">
                      <a16:colId xmlns:a16="http://schemas.microsoft.com/office/drawing/2014/main" val="1160577515"/>
                    </a:ext>
                  </a:extLst>
                </a:gridCol>
              </a:tblGrid>
              <a:tr h="367367">
                <a:tc>
                  <a:txBody>
                    <a:bodyPr/>
                    <a:lstStyle/>
                    <a:p>
                      <a:endParaRPr lang="en-GB" sz="1800" dirty="0"/>
                    </a:p>
                  </a:txBody>
                  <a:tcPr marT="45700" marB="45700"/>
                </a:tc>
                <a:tc gridSpan="2">
                  <a:txBody>
                    <a:bodyPr/>
                    <a:lstStyle/>
                    <a:p>
                      <a:pPr algn="ctr"/>
                      <a:r>
                        <a:rPr lang="en-GB" sz="2400" dirty="0"/>
                        <a:t>Year 4</a:t>
                      </a:r>
                    </a:p>
                  </a:txBody>
                  <a:tcPr marT="45700" marB="45700"/>
                </a:tc>
                <a:tc hMerge="1">
                  <a:txBody>
                    <a:bodyPr/>
                    <a:lstStyle/>
                    <a:p>
                      <a:endParaRPr lang="en-GB"/>
                    </a:p>
                  </a:txBody>
                  <a:tcPr/>
                </a:tc>
                <a:extLst>
                  <a:ext uri="{0D108BD9-81ED-4DB2-BD59-A6C34878D82A}">
                    <a16:rowId xmlns:a16="http://schemas.microsoft.com/office/drawing/2014/main" val="3156199294"/>
                  </a:ext>
                </a:extLst>
              </a:tr>
              <a:tr h="876031">
                <a:tc>
                  <a:txBody>
                    <a:bodyPr/>
                    <a:lstStyle/>
                    <a:p>
                      <a:pPr algn="ctr"/>
                      <a:r>
                        <a:rPr lang="en-GB" sz="1800" b="1" dirty="0"/>
                        <a:t>Autumn 1</a:t>
                      </a:r>
                    </a:p>
                  </a:txBody>
                  <a:tcPr marT="45700" marB="45700"/>
                </a:tc>
                <a:tc>
                  <a:txBody>
                    <a:bodyPr/>
                    <a:lstStyle/>
                    <a:p>
                      <a:pPr marL="0" lvl="0" indent="0">
                        <a:buNone/>
                      </a:pPr>
                      <a:r>
                        <a:rPr lang="en-GB" sz="1600" b="0" i="0" u="none" strike="noStrike" noProof="0" dirty="0">
                          <a:solidFill>
                            <a:srgbClr val="000000"/>
                          </a:solidFill>
                          <a:latin typeface="Letter-join Air Plus 8"/>
                        </a:rPr>
                        <a:t>History - How have children’s lives changed?</a:t>
                      </a:r>
                      <a:endParaRPr lang="en-US" sz="1600" dirty="0">
                        <a:latin typeface="Letter-join Air Plus 8"/>
                      </a:endParaRPr>
                    </a:p>
                  </a:txBody>
                  <a:tcPr marT="45700" marB="45700"/>
                </a:tc>
                <a:tc>
                  <a:txBody>
                    <a:bodyPr/>
                    <a:lstStyle/>
                    <a:p>
                      <a:pPr marL="0" lvl="0" indent="0">
                        <a:buNone/>
                      </a:pPr>
                      <a:r>
                        <a:rPr lang="en-GB" sz="1600" b="0" i="0" u="none" strike="noStrike" noProof="0" dirty="0">
                          <a:solidFill>
                            <a:srgbClr val="000000"/>
                          </a:solidFill>
                          <a:latin typeface="Letter-join Air Plus 8"/>
                        </a:rPr>
                        <a:t>DT-Textiles and fastenings</a:t>
                      </a:r>
                      <a:endParaRPr lang="en-US" sz="1600" b="0" i="0" u="none" strike="noStrike" noProof="0">
                        <a:solidFill>
                          <a:srgbClr val="000000"/>
                        </a:solidFill>
                        <a:latin typeface="Letter-join Air Plus 8"/>
                      </a:endParaRPr>
                    </a:p>
                  </a:txBody>
                  <a:tcPr marT="45700" marB="45700"/>
                </a:tc>
                <a:extLst>
                  <a:ext uri="{0D108BD9-81ED-4DB2-BD59-A6C34878D82A}">
                    <a16:rowId xmlns:a16="http://schemas.microsoft.com/office/drawing/2014/main" val="14088160"/>
                  </a:ext>
                </a:extLst>
              </a:tr>
              <a:tr h="876031">
                <a:tc>
                  <a:txBody>
                    <a:bodyPr/>
                    <a:lstStyle/>
                    <a:p>
                      <a:pPr algn="ctr"/>
                      <a:r>
                        <a:rPr lang="en-GB" sz="1800" b="1" dirty="0"/>
                        <a:t>Autumn 2</a:t>
                      </a:r>
                    </a:p>
                  </a:txBody>
                  <a:tcPr marT="45700" marB="45700"/>
                </a:tc>
                <a:tc>
                  <a:txBody>
                    <a:bodyPr/>
                    <a:lstStyle/>
                    <a:p>
                      <a:pPr marL="0" lvl="0" indent="0">
                        <a:buNone/>
                      </a:pPr>
                      <a:r>
                        <a:rPr lang="en-GB" sz="1600" b="0" i="0" u="none" strike="noStrike" noProof="0" dirty="0">
                          <a:solidFill>
                            <a:srgbClr val="000000"/>
                          </a:solidFill>
                          <a:latin typeface="Letter-join Air Plus 8"/>
                        </a:rPr>
                        <a:t>Geography - Why are Rainforests important to us?</a:t>
                      </a:r>
                      <a:endParaRPr lang="en-US" sz="1600" dirty="0">
                        <a:latin typeface="Letter-join Air Plus 8"/>
                      </a:endParaRPr>
                    </a:p>
                  </a:txBody>
                  <a:tcPr marT="45700" marB="45700"/>
                </a:tc>
                <a:tc>
                  <a:txBody>
                    <a:bodyPr/>
                    <a:lstStyle/>
                    <a:p>
                      <a:pPr marL="0" lvl="0" indent="0">
                        <a:buNone/>
                      </a:pPr>
                      <a:r>
                        <a:rPr lang="en-GB" sz="1600" b="0" i="0" u="none" strike="noStrike" noProof="0" dirty="0">
                          <a:solidFill>
                            <a:srgbClr val="000000"/>
                          </a:solidFill>
                          <a:latin typeface="Letter-join Air Plus 8"/>
                        </a:rPr>
                        <a:t>ART-Craft and design- fabric of nature</a:t>
                      </a:r>
                      <a:endParaRPr lang="en-US" sz="1600" b="0" i="0" u="none" strike="noStrike" noProof="0">
                        <a:solidFill>
                          <a:srgbClr val="000000"/>
                        </a:solidFill>
                        <a:latin typeface="Letter-join Air Plus 8"/>
                      </a:endParaRPr>
                    </a:p>
                  </a:txBody>
                  <a:tcPr marT="45700" marB="45700"/>
                </a:tc>
                <a:extLst>
                  <a:ext uri="{0D108BD9-81ED-4DB2-BD59-A6C34878D82A}">
                    <a16:rowId xmlns:a16="http://schemas.microsoft.com/office/drawing/2014/main" val="1184115187"/>
                  </a:ext>
                </a:extLst>
              </a:tr>
              <a:tr h="876031">
                <a:tc>
                  <a:txBody>
                    <a:bodyPr/>
                    <a:lstStyle/>
                    <a:p>
                      <a:pPr algn="ctr"/>
                      <a:r>
                        <a:rPr lang="en-GB" sz="1800" b="1" dirty="0"/>
                        <a:t>Spring 1</a:t>
                      </a:r>
                    </a:p>
                  </a:txBody>
                  <a:tcPr marT="45700" marB="45700"/>
                </a:tc>
                <a:tc>
                  <a:txBody>
                    <a:bodyPr/>
                    <a:lstStyle/>
                    <a:p>
                      <a:pPr marL="0" marR="0" lvl="0" indent="0" algn="l">
                        <a:lnSpc>
                          <a:spcPct val="100000"/>
                        </a:lnSpc>
                        <a:spcBef>
                          <a:spcPts val="0"/>
                        </a:spcBef>
                        <a:spcAft>
                          <a:spcPts val="0"/>
                        </a:spcAft>
                        <a:buNone/>
                      </a:pPr>
                      <a:r>
                        <a:rPr lang="en-GB" sz="1600" b="0" i="0" u="none" strike="noStrike" noProof="0" dirty="0">
                          <a:solidFill>
                            <a:srgbClr val="000000"/>
                          </a:solidFill>
                          <a:latin typeface="Letter-join Air Plus 8"/>
                        </a:rPr>
                        <a:t>History- How hard was it to invade and settle in Britian? </a:t>
                      </a:r>
                    </a:p>
                  </a:txBody>
                  <a:tcPr marT="45700" marB="45700"/>
                </a:tc>
                <a:tc>
                  <a:txBody>
                    <a:bodyPr/>
                    <a:lstStyle/>
                    <a:p>
                      <a:pPr marL="0" marR="0" lvl="0" indent="0" algn="l">
                        <a:lnSpc>
                          <a:spcPct val="100000"/>
                        </a:lnSpc>
                        <a:spcBef>
                          <a:spcPts val="0"/>
                        </a:spcBef>
                        <a:spcAft>
                          <a:spcPts val="0"/>
                        </a:spcAft>
                        <a:buNone/>
                      </a:pPr>
                      <a:r>
                        <a:rPr lang="en-GB" sz="1600" b="0" i="0" u="none" strike="noStrike" noProof="0" dirty="0">
                          <a:solidFill>
                            <a:srgbClr val="000000"/>
                          </a:solidFill>
                          <a:latin typeface="Letter-join Air Plus 8"/>
                        </a:rPr>
                        <a:t>DT-Structure- pavilions </a:t>
                      </a:r>
                    </a:p>
                  </a:txBody>
                  <a:tcPr marT="45700" marB="45700"/>
                </a:tc>
                <a:extLst>
                  <a:ext uri="{0D108BD9-81ED-4DB2-BD59-A6C34878D82A}">
                    <a16:rowId xmlns:a16="http://schemas.microsoft.com/office/drawing/2014/main" val="1312762415"/>
                  </a:ext>
                </a:extLst>
              </a:tr>
              <a:tr h="876031">
                <a:tc>
                  <a:txBody>
                    <a:bodyPr/>
                    <a:lstStyle/>
                    <a:p>
                      <a:pPr algn="ctr"/>
                      <a:r>
                        <a:rPr lang="en-GB" sz="1800" b="1" dirty="0"/>
                        <a:t>Spring 2</a:t>
                      </a:r>
                    </a:p>
                  </a:txBody>
                  <a:tcPr marT="45700" marB="45700"/>
                </a:tc>
                <a:tc>
                  <a:txBody>
                    <a:bodyPr/>
                    <a:lstStyle/>
                    <a:p>
                      <a:pPr marL="0" marR="0" lvl="0" indent="0" algn="l">
                        <a:lnSpc>
                          <a:spcPct val="100000"/>
                        </a:lnSpc>
                        <a:spcBef>
                          <a:spcPts val="0"/>
                        </a:spcBef>
                        <a:spcAft>
                          <a:spcPts val="0"/>
                        </a:spcAft>
                        <a:buNone/>
                      </a:pPr>
                      <a:r>
                        <a:rPr lang="en-GB" sz="1600" b="0" i="0" u="none" strike="noStrike" noProof="0" dirty="0">
                          <a:solidFill>
                            <a:srgbClr val="000000"/>
                          </a:solidFill>
                          <a:latin typeface="Letter-join Air Plus 8"/>
                        </a:rPr>
                        <a:t>Geography - What are rivers and how are they used? (Train to Hitchin?)</a:t>
                      </a:r>
                    </a:p>
                  </a:txBody>
                  <a:tcPr marT="45700" marB="45700"/>
                </a:tc>
                <a:tc>
                  <a:txBody>
                    <a:bodyPr/>
                    <a:lstStyle/>
                    <a:p>
                      <a:pPr marL="0" marR="0" lvl="0" indent="0" algn="l">
                        <a:lnSpc>
                          <a:spcPct val="100000"/>
                        </a:lnSpc>
                        <a:spcBef>
                          <a:spcPts val="0"/>
                        </a:spcBef>
                        <a:spcAft>
                          <a:spcPts val="0"/>
                        </a:spcAft>
                        <a:buNone/>
                      </a:pPr>
                      <a:r>
                        <a:rPr lang="en-GB" sz="1600" b="0" i="0" u="none" strike="noStrike" noProof="0" dirty="0">
                          <a:solidFill>
                            <a:srgbClr val="000000"/>
                          </a:solidFill>
                          <a:latin typeface="Letter-join Air Plus 8"/>
                        </a:rPr>
                        <a:t>ART-Painting and mixed media: light and dark</a:t>
                      </a:r>
                    </a:p>
                  </a:txBody>
                  <a:tcPr marT="45700" marB="45700"/>
                </a:tc>
                <a:extLst>
                  <a:ext uri="{0D108BD9-81ED-4DB2-BD59-A6C34878D82A}">
                    <a16:rowId xmlns:a16="http://schemas.microsoft.com/office/drawing/2014/main" val="763323877"/>
                  </a:ext>
                </a:extLst>
              </a:tr>
              <a:tr h="857193">
                <a:tc>
                  <a:txBody>
                    <a:bodyPr/>
                    <a:lstStyle/>
                    <a:p>
                      <a:pPr algn="ctr"/>
                      <a:r>
                        <a:rPr lang="en-GB" sz="1800" b="1" dirty="0"/>
                        <a:t>Summer 1</a:t>
                      </a:r>
                    </a:p>
                  </a:txBody>
                  <a:tcPr marT="45700" marB="45700"/>
                </a:tc>
                <a:tc>
                  <a:txBody>
                    <a:bodyPr/>
                    <a:lstStyle/>
                    <a:p>
                      <a:pPr marL="0" lvl="0" indent="0" algn="l">
                        <a:lnSpc>
                          <a:spcPct val="100000"/>
                        </a:lnSpc>
                        <a:spcBef>
                          <a:spcPts val="0"/>
                        </a:spcBef>
                        <a:spcAft>
                          <a:spcPts val="0"/>
                        </a:spcAft>
                        <a:buNone/>
                      </a:pPr>
                      <a:r>
                        <a:rPr lang="en-GB" sz="1600" b="0" i="0" u="none" strike="noStrike" noProof="0" dirty="0">
                          <a:solidFill>
                            <a:srgbClr val="000000"/>
                          </a:solidFill>
                          <a:latin typeface="Letter-join Air Plus 8"/>
                        </a:rPr>
                        <a:t>History - How did the achievements of the Ancient Maya impact their society and beyond? </a:t>
                      </a:r>
                    </a:p>
                  </a:txBody>
                  <a:tcPr marT="45700" marB="457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noProof="0" dirty="0">
                          <a:solidFill>
                            <a:srgbClr val="000000"/>
                          </a:solidFill>
                          <a:latin typeface="Letter-join Air Plus 8"/>
                        </a:rPr>
                        <a:t>DT-Cooking and nutrition- adapting a recipe </a:t>
                      </a:r>
                    </a:p>
                    <a:p>
                      <a:pPr marL="0" lvl="0" indent="0" algn="l">
                        <a:lnSpc>
                          <a:spcPct val="100000"/>
                        </a:lnSpc>
                        <a:spcBef>
                          <a:spcPts val="0"/>
                        </a:spcBef>
                        <a:spcAft>
                          <a:spcPts val="0"/>
                        </a:spcAft>
                        <a:buNone/>
                      </a:pPr>
                      <a:r>
                        <a:rPr lang="en-GB" sz="1600" b="0" i="0" u="none" strike="noStrike" noProof="0" dirty="0">
                          <a:solidFill>
                            <a:srgbClr val="000000"/>
                          </a:solidFill>
                          <a:latin typeface="Letter-join Air Plus 8"/>
                        </a:rPr>
                        <a:t>rials</a:t>
                      </a:r>
                    </a:p>
                  </a:txBody>
                  <a:tcPr marT="45700" marB="45700"/>
                </a:tc>
                <a:extLst>
                  <a:ext uri="{0D108BD9-81ED-4DB2-BD59-A6C34878D82A}">
                    <a16:rowId xmlns:a16="http://schemas.microsoft.com/office/drawing/2014/main" val="256406666"/>
                  </a:ext>
                </a:extLst>
              </a:tr>
              <a:tr h="857193">
                <a:tc>
                  <a:txBody>
                    <a:bodyPr/>
                    <a:lstStyle/>
                    <a:p>
                      <a:pPr algn="ctr"/>
                      <a:r>
                        <a:rPr lang="en-GB" sz="1800" b="1" dirty="0"/>
                        <a:t>Summer 2</a:t>
                      </a:r>
                    </a:p>
                  </a:txBody>
                  <a:tcPr marT="45700" marB="45700"/>
                </a:tc>
                <a:tc>
                  <a:txBody>
                    <a:bodyPr/>
                    <a:lstStyle/>
                    <a:p>
                      <a:pPr marL="0" lvl="0" indent="0" algn="l">
                        <a:lnSpc>
                          <a:spcPct val="100000"/>
                        </a:lnSpc>
                        <a:spcBef>
                          <a:spcPts val="0"/>
                        </a:spcBef>
                        <a:spcAft>
                          <a:spcPts val="0"/>
                        </a:spcAft>
                        <a:buNone/>
                      </a:pPr>
                      <a:r>
                        <a:rPr lang="en-GB" sz="1600" b="0" i="0" u="none" strike="noStrike" noProof="0" dirty="0">
                          <a:solidFill>
                            <a:srgbClr val="000000"/>
                          </a:solidFill>
                          <a:latin typeface="Letter-join Air Plus 8"/>
                        </a:rPr>
                        <a:t>Geography - Where does our food come from?</a:t>
                      </a:r>
                    </a:p>
                  </a:txBody>
                  <a:tcPr marT="45700" marB="457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i="0" u="none" strike="noStrike" noProof="0" dirty="0">
                          <a:solidFill>
                            <a:srgbClr val="000000"/>
                          </a:solidFill>
                          <a:latin typeface="Letter-join Air Plus 8"/>
                        </a:rPr>
                        <a:t>ART-Sculpture and 3D-Mega mate</a:t>
                      </a:r>
                    </a:p>
                    <a:p>
                      <a:pPr marL="0" lvl="0" indent="0" algn="l">
                        <a:lnSpc>
                          <a:spcPct val="100000"/>
                        </a:lnSpc>
                        <a:spcBef>
                          <a:spcPts val="0"/>
                        </a:spcBef>
                        <a:spcAft>
                          <a:spcPts val="0"/>
                        </a:spcAft>
                        <a:buNone/>
                      </a:pPr>
                      <a:endParaRPr lang="en-GB" sz="1600" b="0" i="0" u="none" strike="noStrike" noProof="0" dirty="0">
                        <a:solidFill>
                          <a:srgbClr val="000000"/>
                        </a:solidFill>
                        <a:latin typeface="Letter-join Air Plus 8"/>
                      </a:endParaRPr>
                    </a:p>
                  </a:txBody>
                  <a:tcPr marT="45700" marB="45700"/>
                </a:tc>
                <a:extLst>
                  <a:ext uri="{0D108BD9-81ED-4DB2-BD59-A6C34878D82A}">
                    <a16:rowId xmlns:a16="http://schemas.microsoft.com/office/drawing/2014/main" val="1280622944"/>
                  </a:ext>
                </a:extLst>
              </a:tr>
            </a:tbl>
          </a:graphicData>
        </a:graphic>
      </p:graphicFrame>
    </p:spTree>
    <p:extLst>
      <p:ext uri="{BB962C8B-B14F-4D97-AF65-F5344CB8AC3E}">
        <p14:creationId xmlns:p14="http://schemas.microsoft.com/office/powerpoint/2010/main" val="2561948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42D9-B124-C686-B864-1BF4DD5A69BC}"/>
              </a:ext>
            </a:extLst>
          </p:cNvPr>
          <p:cNvSpPr>
            <a:spLocks noGrp="1"/>
          </p:cNvSpPr>
          <p:nvPr>
            <p:ph type="title"/>
          </p:nvPr>
        </p:nvSpPr>
        <p:spPr/>
        <p:txBody>
          <a:bodyPr/>
          <a:lstStyle/>
          <a:p>
            <a:r>
              <a:rPr lang="en-US" dirty="0">
                <a:latin typeface="Letter-join Print Plus 1"/>
              </a:rPr>
              <a:t>PE and Outdoor areas</a:t>
            </a:r>
          </a:p>
        </p:txBody>
      </p:sp>
      <p:pic>
        <p:nvPicPr>
          <p:cNvPr id="7" name="Picture 2" descr="A picture containing grass, outdoor, person, building&#10;&#10;Description generated with very high confidence">
            <a:extLst>
              <a:ext uri="{FF2B5EF4-FFF2-40B4-BE49-F238E27FC236}">
                <a16:creationId xmlns:a16="http://schemas.microsoft.com/office/drawing/2014/main" id="{C616B01A-8579-B2E9-670F-71FED3369F88}"/>
              </a:ext>
            </a:extLst>
          </p:cNvPr>
          <p:cNvPicPr>
            <a:picLocks noGrp="1" noChangeAspect="1"/>
          </p:cNvPicPr>
          <p:nvPr>
            <p:ph idx="1"/>
          </p:nvPr>
        </p:nvPicPr>
        <p:blipFill>
          <a:blip r:embed="rId3"/>
          <a:stretch>
            <a:fillRect/>
          </a:stretch>
        </p:blipFill>
        <p:spPr>
          <a:xfrm>
            <a:off x="3790991" y="1433962"/>
            <a:ext cx="3857696" cy="3857696"/>
          </a:xfrm>
        </p:spPr>
      </p:pic>
      <p:pic>
        <p:nvPicPr>
          <p:cNvPr id="8" name="Picture 3" descr="A picture containing outdoor, plane, sitting, view&#10;&#10;Description generated with very high confidence">
            <a:extLst>
              <a:ext uri="{FF2B5EF4-FFF2-40B4-BE49-F238E27FC236}">
                <a16:creationId xmlns:a16="http://schemas.microsoft.com/office/drawing/2014/main" id="{FF82419B-68FC-D546-3567-72D063317E53}"/>
              </a:ext>
            </a:extLst>
          </p:cNvPr>
          <p:cNvPicPr>
            <a:picLocks noChangeAspect="1"/>
          </p:cNvPicPr>
          <p:nvPr/>
        </p:nvPicPr>
        <p:blipFill>
          <a:blip r:embed="rId4"/>
          <a:stretch>
            <a:fillRect/>
          </a:stretch>
        </p:blipFill>
        <p:spPr>
          <a:xfrm>
            <a:off x="6848943" y="260334"/>
            <a:ext cx="4070069" cy="3278931"/>
          </a:xfrm>
          <a:prstGeom prst="rect">
            <a:avLst/>
          </a:prstGeom>
        </p:spPr>
      </p:pic>
      <p:pic>
        <p:nvPicPr>
          <p:cNvPr id="9" name="Picture 4" descr="A view from the top of a grass covered field&#10;&#10;Description generated with high confidence">
            <a:extLst>
              <a:ext uri="{FF2B5EF4-FFF2-40B4-BE49-F238E27FC236}">
                <a16:creationId xmlns:a16="http://schemas.microsoft.com/office/drawing/2014/main" id="{F8B81F16-0446-DE0B-7910-2D641A025633}"/>
              </a:ext>
            </a:extLst>
          </p:cNvPr>
          <p:cNvPicPr>
            <a:picLocks noChangeAspect="1"/>
          </p:cNvPicPr>
          <p:nvPr/>
        </p:nvPicPr>
        <p:blipFill>
          <a:blip r:embed="rId5"/>
          <a:stretch>
            <a:fillRect/>
          </a:stretch>
        </p:blipFill>
        <p:spPr>
          <a:xfrm>
            <a:off x="6827428" y="3539265"/>
            <a:ext cx="3170312" cy="3170312"/>
          </a:xfrm>
          <a:prstGeom prst="rect">
            <a:avLst/>
          </a:prstGeom>
        </p:spPr>
      </p:pic>
    </p:spTree>
    <p:extLst>
      <p:ext uri="{BB962C8B-B14F-4D97-AF65-F5344CB8AC3E}">
        <p14:creationId xmlns:p14="http://schemas.microsoft.com/office/powerpoint/2010/main" val="3876987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AD2EFE-3B6F-A661-8740-0D42BF9BCB13}"/>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C1D4A39-A122-41DA-BF9B-2313FB6B7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CD120F8-C0F1-4CC6-B340-0B8F67C40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1AF0BCE5-3DD6-3E75-DF27-CF57BE752005}"/>
              </a:ext>
            </a:extLst>
          </p:cNvPr>
          <p:cNvSpPr>
            <a:spLocks noGrp="1"/>
          </p:cNvSpPr>
          <p:nvPr>
            <p:ph type="title"/>
          </p:nvPr>
        </p:nvSpPr>
        <p:spPr>
          <a:xfrm>
            <a:off x="289248" y="1123837"/>
            <a:ext cx="6451110" cy="1255469"/>
          </a:xfrm>
        </p:spPr>
        <p:txBody>
          <a:bodyPr vert="horz" lIns="91440" tIns="45720" rIns="91440" bIns="45720" rtlCol="0" anchor="ctr">
            <a:normAutofit/>
          </a:bodyPr>
          <a:lstStyle/>
          <a:p>
            <a:r>
              <a:rPr lang="en-US" dirty="0"/>
              <a:t>Swimming</a:t>
            </a:r>
          </a:p>
        </p:txBody>
      </p:sp>
      <p:sp>
        <p:nvSpPr>
          <p:cNvPr id="5" name="Rectangle 3">
            <a:extLst>
              <a:ext uri="{FF2B5EF4-FFF2-40B4-BE49-F238E27FC236}">
                <a16:creationId xmlns:a16="http://schemas.microsoft.com/office/drawing/2014/main" id="{03D7B39D-6ADC-1A5C-B016-67E22E7ECE2E}"/>
              </a:ext>
            </a:extLst>
          </p:cNvPr>
          <p:cNvSpPr txBox="1">
            <a:spLocks noChangeArrowheads="1"/>
          </p:cNvSpPr>
          <p:nvPr/>
        </p:nvSpPr>
        <p:spPr>
          <a:xfrm>
            <a:off x="-7913" y="2154653"/>
            <a:ext cx="7052485" cy="3579510"/>
          </a:xfrm>
          <a:prstGeom prst="rect">
            <a:avLst/>
          </a:prstGeom>
        </p:spPr>
        <p:txBody>
          <a:bodyPr vert="horz" lIns="91440" tIns="45720" rIns="91440" bIns="45720" rtlCol="0" anchor="t">
            <a:normAutofit fontScale="77500" lnSpcReduction="2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a:defRPr/>
            </a:pPr>
            <a:endParaRPr lang="en-US" sz="1400" i="1" dirty="0">
              <a:solidFill>
                <a:srgbClr val="FFFFFF"/>
              </a:solidFill>
            </a:endParaRPr>
          </a:p>
          <a:p>
            <a:pPr marL="0" algn="ctr">
              <a:defRPr/>
            </a:pPr>
            <a:r>
              <a:rPr lang="en-US" altLang="en-US" sz="2600" dirty="0">
                <a:solidFill>
                  <a:srgbClr val="FFFFFF"/>
                </a:solidFill>
              </a:rPr>
              <a:t>Year 4 children will have a weekly swimming lesson during the Spring Term.</a:t>
            </a:r>
          </a:p>
          <a:p>
            <a:pPr marL="0" algn="ctr">
              <a:defRPr/>
            </a:pPr>
            <a:endParaRPr lang="en-US" altLang="en-US" sz="2600" dirty="0">
              <a:solidFill>
                <a:srgbClr val="FFFFFF"/>
              </a:solidFill>
            </a:endParaRPr>
          </a:p>
          <a:p>
            <a:pPr marL="0" algn="ctr">
              <a:defRPr/>
            </a:pPr>
            <a:r>
              <a:rPr lang="en-US" altLang="en-US" sz="2600" dirty="0">
                <a:solidFill>
                  <a:srgbClr val="FFFFFF"/>
                </a:solidFill>
              </a:rPr>
              <a:t>Clothing: a one-piece swimming suit, swimming trunks or shorts (which must be above knee height to comply with the pool’s policy), a hair band or swimming cap.</a:t>
            </a:r>
          </a:p>
          <a:p>
            <a:pPr marL="0" algn="ctr">
              <a:defRPr/>
            </a:pPr>
            <a:r>
              <a:rPr lang="en-US" altLang="en-US" sz="2600" dirty="0">
                <a:solidFill>
                  <a:srgbClr val="FFFFFF"/>
                </a:solidFill>
              </a:rPr>
              <a:t>All children must bring their own towel, preferably a waterproof bag to carry their kit with them. </a:t>
            </a:r>
          </a:p>
          <a:p>
            <a:pPr marL="0" algn="ctr">
              <a:defRPr/>
            </a:pPr>
            <a:r>
              <a:rPr lang="en-US" altLang="en-US" sz="2600" dirty="0">
                <a:solidFill>
                  <a:srgbClr val="FFFFFF"/>
                </a:solidFill>
              </a:rPr>
              <a:t>Children may bring goggles if they wish.</a:t>
            </a:r>
          </a:p>
          <a:p>
            <a:pPr marL="0" algn="ctr">
              <a:defRPr/>
            </a:pPr>
            <a:r>
              <a:rPr lang="en-US" altLang="en-US" sz="2600" dirty="0">
                <a:solidFill>
                  <a:srgbClr val="FFFFFF"/>
                </a:solidFill>
              </a:rPr>
              <a:t>Earrings must be removed prior to swimming and NO deodorant sprays are permitted under any circumstances.</a:t>
            </a:r>
          </a:p>
          <a:p>
            <a:pPr>
              <a:defRPr/>
            </a:pPr>
            <a:endParaRPr lang="en-US" altLang="en-US" sz="2600" dirty="0">
              <a:solidFill>
                <a:srgbClr val="FFFFFF"/>
              </a:solidFill>
            </a:endParaRPr>
          </a:p>
          <a:p>
            <a:pPr>
              <a:defRPr/>
            </a:pPr>
            <a:endParaRPr lang="en-US" altLang="en-US" sz="1400" dirty="0">
              <a:solidFill>
                <a:srgbClr val="FFFFFF"/>
              </a:solidFill>
            </a:endParaRPr>
          </a:p>
        </p:txBody>
      </p:sp>
      <p:pic>
        <p:nvPicPr>
          <p:cNvPr id="6" name="Picture 4" descr="j0215147">
            <a:extLst>
              <a:ext uri="{FF2B5EF4-FFF2-40B4-BE49-F238E27FC236}">
                <a16:creationId xmlns:a16="http://schemas.microsoft.com/office/drawing/2014/main" id="{C94D2438-D335-625F-466B-1808E9B4D1A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06073" y="759599"/>
            <a:ext cx="3456203" cy="25848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j0299879">
            <a:extLst>
              <a:ext uri="{FF2B5EF4-FFF2-40B4-BE49-F238E27FC236}">
                <a16:creationId xmlns:a16="http://schemas.microsoft.com/office/drawing/2014/main" id="{9DA8D903-F1A0-D870-D2B2-1D1B2989A955}"/>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45032" y="4021725"/>
            <a:ext cx="3778286" cy="194817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a:extLst>
              <a:ext uri="{FF2B5EF4-FFF2-40B4-BE49-F238E27FC236}">
                <a16:creationId xmlns:a16="http://schemas.microsoft.com/office/drawing/2014/main" id="{8AF6EFCA-56DD-442E-9948-D162BEBBF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853548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13243-CDF1-3DCE-7BEE-550BC2A6B6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AC2ED-ADD2-B723-420A-7449FEB29635}"/>
              </a:ext>
            </a:extLst>
          </p:cNvPr>
          <p:cNvSpPr>
            <a:spLocks noGrp="1"/>
          </p:cNvSpPr>
          <p:nvPr>
            <p:ph type="title"/>
          </p:nvPr>
        </p:nvSpPr>
        <p:spPr/>
        <p:txBody>
          <a:bodyPr/>
          <a:lstStyle/>
          <a:p>
            <a:r>
              <a:rPr lang="en-US" dirty="0">
                <a:latin typeface="Letter-join Print Plus 1"/>
              </a:rPr>
              <a:t>Year 4 Times Table Check</a:t>
            </a:r>
          </a:p>
        </p:txBody>
      </p:sp>
      <p:graphicFrame>
        <p:nvGraphicFramePr>
          <p:cNvPr id="11" name="Content Placeholder 2">
            <a:extLst>
              <a:ext uri="{FF2B5EF4-FFF2-40B4-BE49-F238E27FC236}">
                <a16:creationId xmlns:a16="http://schemas.microsoft.com/office/drawing/2014/main" id="{97FA1511-0392-F1B5-E29E-00166D070AE2}"/>
              </a:ext>
            </a:extLst>
          </p:cNvPr>
          <p:cNvGraphicFramePr>
            <a:graphicFrameLocks noGrp="1"/>
          </p:cNvGraphicFramePr>
          <p:nvPr>
            <p:ph idx="1"/>
            <p:extLst>
              <p:ext uri="{D42A27DB-BD31-4B8C-83A1-F6EECF244321}">
                <p14:modId xmlns:p14="http://schemas.microsoft.com/office/powerpoint/2010/main" val="286093485"/>
              </p:ext>
            </p:extLst>
          </p:nvPr>
        </p:nvGraphicFramePr>
        <p:xfrm>
          <a:off x="3566160" y="112383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5C33D4E1-7B64-83E1-A11E-51DFDA4927A0}"/>
              </a:ext>
            </a:extLst>
          </p:cNvPr>
          <p:cNvPicPr>
            <a:picLocks noChangeAspect="1"/>
          </p:cNvPicPr>
          <p:nvPr/>
        </p:nvPicPr>
        <p:blipFill>
          <a:blip r:embed="rId8"/>
          <a:stretch>
            <a:fillRect/>
          </a:stretch>
        </p:blipFill>
        <p:spPr>
          <a:xfrm>
            <a:off x="6824548" y="5649800"/>
            <a:ext cx="2399164" cy="1012364"/>
          </a:xfrm>
          <a:prstGeom prst="rect">
            <a:avLst/>
          </a:prstGeom>
        </p:spPr>
      </p:pic>
    </p:spTree>
    <p:extLst>
      <p:ext uri="{BB962C8B-B14F-4D97-AF65-F5344CB8AC3E}">
        <p14:creationId xmlns:p14="http://schemas.microsoft.com/office/powerpoint/2010/main" val="2110037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B02493-950D-8843-22A4-07096133391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197282-6EDC-B13C-C8EB-2DCF6C1323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3971893A-A791-B347-8262-6D8C6E16D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7231AA41-F39A-C099-C217-AED58F4621AE}"/>
              </a:ext>
            </a:extLst>
          </p:cNvPr>
          <p:cNvSpPr>
            <a:spLocks noGrp="1"/>
          </p:cNvSpPr>
          <p:nvPr>
            <p:ph type="ctrTitle"/>
          </p:nvPr>
        </p:nvSpPr>
        <p:spPr>
          <a:xfrm>
            <a:off x="5085887" y="1656257"/>
            <a:ext cx="6068070" cy="2740152"/>
          </a:xfrm>
        </p:spPr>
        <p:txBody>
          <a:bodyPr>
            <a:normAutofit/>
          </a:bodyPr>
          <a:lstStyle/>
          <a:p>
            <a:r>
              <a:rPr lang="en-GB" dirty="0">
                <a:latin typeface="Letter-join Print Plus 1"/>
                <a:cs typeface="Arial"/>
              </a:rPr>
              <a:t>Uniform Expectations</a:t>
            </a:r>
          </a:p>
        </p:txBody>
      </p:sp>
      <p:sp>
        <p:nvSpPr>
          <p:cNvPr id="13" name="Rectangle 12">
            <a:extLst>
              <a:ext uri="{FF2B5EF4-FFF2-40B4-BE49-F238E27FC236}">
                <a16:creationId xmlns:a16="http://schemas.microsoft.com/office/drawing/2014/main" id="{96791850-AC53-073F-66BD-9E73CD371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5D29D235-0AE1-2E51-ADE6-DF4DDAE883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6019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3E3B-4064-4FE1-95B8-7B2D2489D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D1D48-BD5A-AAA2-B0D3-A49E2758126F}"/>
              </a:ext>
            </a:extLst>
          </p:cNvPr>
          <p:cNvSpPr>
            <a:spLocks noGrp="1"/>
          </p:cNvSpPr>
          <p:nvPr>
            <p:ph type="title"/>
          </p:nvPr>
        </p:nvSpPr>
        <p:spPr/>
        <p:txBody>
          <a:bodyPr/>
          <a:lstStyle/>
          <a:p>
            <a:r>
              <a:rPr lang="en-US" dirty="0">
                <a:latin typeface="Letter-join Print Plus 1"/>
              </a:rPr>
              <a:t>Uniform</a:t>
            </a:r>
          </a:p>
        </p:txBody>
      </p:sp>
      <p:graphicFrame>
        <p:nvGraphicFramePr>
          <p:cNvPr id="7" name="Rectangle 3">
            <a:extLst>
              <a:ext uri="{FF2B5EF4-FFF2-40B4-BE49-F238E27FC236}">
                <a16:creationId xmlns:a16="http://schemas.microsoft.com/office/drawing/2014/main" id="{949DA584-9B97-7A66-5DB0-FAE1C0A6615E}"/>
              </a:ext>
            </a:extLst>
          </p:cNvPr>
          <p:cNvGraphicFramePr/>
          <p:nvPr>
            <p:extLst>
              <p:ext uri="{D42A27DB-BD31-4B8C-83A1-F6EECF244321}">
                <p14:modId xmlns:p14="http://schemas.microsoft.com/office/powerpoint/2010/main" val="3487746956"/>
              </p:ext>
            </p:extLst>
          </p:nvPr>
        </p:nvGraphicFramePr>
        <p:xfrm>
          <a:off x="3512373" y="1008529"/>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40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a sweater&#10;&#10;Description automatically generated">
            <a:extLst>
              <a:ext uri="{FF2B5EF4-FFF2-40B4-BE49-F238E27FC236}">
                <a16:creationId xmlns:a16="http://schemas.microsoft.com/office/drawing/2014/main" id="{31BC9688-2FBA-B3F6-1144-6C5D395D98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7481" t="7427" r="2134" b="2652"/>
          <a:stretch/>
        </p:blipFill>
        <p:spPr>
          <a:xfrm>
            <a:off x="198669" y="3427752"/>
            <a:ext cx="2262150" cy="2636968"/>
          </a:xfrm>
          <a:prstGeom prst="rect">
            <a:avLst/>
          </a:prstGeom>
        </p:spPr>
      </p:pic>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5139" t="7417" r="49192" b="3069"/>
          <a:stretch/>
        </p:blipFill>
        <p:spPr>
          <a:xfrm>
            <a:off x="158013" y="250635"/>
            <a:ext cx="2323129" cy="2637012"/>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50796" y="6167756"/>
            <a:ext cx="42028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Letter-join Print Plus 1"/>
                <a:hlinkClick r:id="rId7"/>
              </a:rPr>
              <a:t>www.smartyschoolwear.co.uk</a:t>
            </a:r>
            <a:r>
              <a:rPr lang="en-US" sz="2800" dirty="0">
                <a:latin typeface="Letter-join Print Plus 1"/>
              </a:rPr>
              <a:t> </a:t>
            </a:r>
            <a:endParaRPr lang="en-US">
              <a:latin typeface="Letter-join Print Plus 1"/>
            </a:endParaRPr>
          </a:p>
        </p:txBody>
      </p:sp>
      <p:pic>
        <p:nvPicPr>
          <p:cNvPr id="7" name="Picture 6" descr="A child standing in a doorway&#10;&#10;Description automatically generated">
            <a:extLst>
              <a:ext uri="{FF2B5EF4-FFF2-40B4-BE49-F238E27FC236}">
                <a16:creationId xmlns:a16="http://schemas.microsoft.com/office/drawing/2014/main" id="{21DB1E7E-BF36-762E-5912-5C74C0AFFFA6}"/>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10000" b="90000" l="10000" r="90000"/>
                    </a14:imgEffect>
                  </a14:imgLayer>
                </a14:imgProps>
              </a:ext>
            </a:extLst>
          </a:blip>
          <a:srcRect l="26348" r="29692" b="-210"/>
          <a:stretch/>
        </p:blipFill>
        <p:spPr>
          <a:xfrm>
            <a:off x="4930196" y="505"/>
            <a:ext cx="2190699" cy="6642118"/>
          </a:xfrm>
          <a:prstGeom prst="rect">
            <a:avLst/>
          </a:prstGeom>
        </p:spPr>
      </p:pic>
      <p:pic>
        <p:nvPicPr>
          <p:cNvPr id="8" name="Picture 7" descr="A child standing in a room&#10;&#10;Description automatically generated">
            <a:extLst>
              <a:ext uri="{FF2B5EF4-FFF2-40B4-BE49-F238E27FC236}">
                <a16:creationId xmlns:a16="http://schemas.microsoft.com/office/drawing/2014/main" id="{6F1276D6-B788-1B5C-98F5-D282358C4B9E}"/>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10000" b="90000" l="10000" r="90000"/>
                    </a14:imgEffect>
                  </a14:imgLayer>
                </a14:imgProps>
              </a:ext>
            </a:extLst>
          </a:blip>
          <a:srcRect l="28904" t="5672" r="32213" b="-210"/>
          <a:stretch/>
        </p:blipFill>
        <p:spPr>
          <a:xfrm>
            <a:off x="3044031" y="118046"/>
            <a:ext cx="1894098" cy="5948672"/>
          </a:xfrm>
          <a:prstGeom prst="rect">
            <a:avLst/>
          </a:prstGeom>
        </p:spPr>
      </p:pic>
      <p:pic>
        <p:nvPicPr>
          <p:cNvPr id="5" name="Picture 4" descr="A child wearing a white shirt and blue shorts&#10;&#10;Description automatically generated">
            <a:extLst>
              <a:ext uri="{FF2B5EF4-FFF2-40B4-BE49-F238E27FC236}">
                <a16:creationId xmlns:a16="http://schemas.microsoft.com/office/drawing/2014/main" id="{CD35D32D-1604-28F7-24EF-F4C4489F59F5}"/>
              </a:ext>
            </a:extLst>
          </p:cNvPr>
          <p:cNvPicPr>
            <a:picLocks noChangeAspect="1"/>
          </p:cNvPicPr>
          <p:nvPr/>
        </p:nvPicPr>
        <p:blipFill>
          <a:blip r:embed="rId12"/>
          <a:stretch>
            <a:fillRect/>
          </a:stretch>
        </p:blipFill>
        <p:spPr>
          <a:xfrm>
            <a:off x="9919119" y="2400479"/>
            <a:ext cx="2173498" cy="4328664"/>
          </a:xfrm>
          <a:prstGeom prst="rect">
            <a:avLst/>
          </a:prstGeom>
        </p:spPr>
      </p:pic>
      <p:pic>
        <p:nvPicPr>
          <p:cNvPr id="6" name="Picture 5" descr="Kids' Warm Brushed Jersey Jogging Bottoms - Navy DOMYOS | Decathlon">
            <a:extLst>
              <a:ext uri="{FF2B5EF4-FFF2-40B4-BE49-F238E27FC236}">
                <a16:creationId xmlns:a16="http://schemas.microsoft.com/office/drawing/2014/main" id="{E8D320C8-81B4-7869-C63B-073BC9A818D5}"/>
              </a:ext>
            </a:extLst>
          </p:cNvPr>
          <p:cNvPicPr>
            <a:picLocks noChangeAspect="1"/>
          </p:cNvPicPr>
          <p:nvPr/>
        </p:nvPicPr>
        <p:blipFill rotWithShape="1">
          <a:blip r:embed="rId13"/>
          <a:srcRect l="38743" r="24607" b="1230"/>
          <a:stretch/>
        </p:blipFill>
        <p:spPr>
          <a:xfrm>
            <a:off x="7499231" y="245853"/>
            <a:ext cx="2414346" cy="6476332"/>
          </a:xfrm>
          <a:prstGeom prst="rect">
            <a:avLst/>
          </a:prstGeom>
        </p:spPr>
      </p:pic>
    </p:spTree>
    <p:extLst>
      <p:ext uri="{BB962C8B-B14F-4D97-AF65-F5344CB8AC3E}">
        <p14:creationId xmlns:p14="http://schemas.microsoft.com/office/powerpoint/2010/main" val="705648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emium PSD | Illustration of a baby hooded coat">
            <a:extLst>
              <a:ext uri="{FF2B5EF4-FFF2-40B4-BE49-F238E27FC236}">
                <a16:creationId xmlns:a16="http://schemas.microsoft.com/office/drawing/2014/main" id="{C07CEC81-E67A-12F1-8364-AFD6B700052E}"/>
              </a:ext>
            </a:extLst>
          </p:cNvPr>
          <p:cNvPicPr>
            <a:picLocks noChangeAspect="1"/>
          </p:cNvPicPr>
          <p:nvPr/>
        </p:nvPicPr>
        <p:blipFill>
          <a:blip r:embed="rId3"/>
          <a:stretch>
            <a:fillRect/>
          </a:stretch>
        </p:blipFill>
        <p:spPr>
          <a:xfrm>
            <a:off x="9654907" y="144711"/>
            <a:ext cx="2246523" cy="2547422"/>
          </a:xfrm>
          <a:prstGeom prst="rect">
            <a:avLst/>
          </a:prstGeom>
        </p:spPr>
      </p:pic>
      <p:sp>
        <p:nvSpPr>
          <p:cNvPr id="7" name="Title 1">
            <a:extLst>
              <a:ext uri="{FF2B5EF4-FFF2-40B4-BE49-F238E27FC236}">
                <a16:creationId xmlns:a16="http://schemas.microsoft.com/office/drawing/2014/main" id="{378A8514-3A3A-E431-8823-08CA12FAAA4C}"/>
              </a:ext>
            </a:extLst>
          </p:cNvPr>
          <p:cNvSpPr>
            <a:spLocks noGrp="1"/>
          </p:cNvSpPr>
          <p:nvPr>
            <p:ph type="title"/>
          </p:nvPr>
        </p:nvSpPr>
        <p:spPr>
          <a:xfrm>
            <a:off x="109146" y="1123837"/>
            <a:ext cx="3235028" cy="4601183"/>
          </a:xfrm>
        </p:spPr>
        <p:txBody>
          <a:bodyPr>
            <a:normAutofit/>
          </a:bodyPr>
          <a:lstStyle/>
          <a:p>
            <a:r>
              <a:rPr lang="en-GB" sz="4400" dirty="0">
                <a:latin typeface="Letter-join Print Plus 1"/>
              </a:rPr>
              <a:t>Please remember...</a:t>
            </a:r>
          </a:p>
        </p:txBody>
      </p:sp>
      <p:pic>
        <p:nvPicPr>
          <p:cNvPr id="8" name="Picture 7" descr="Girls Velcro Strap School Shoes">
            <a:extLst>
              <a:ext uri="{FF2B5EF4-FFF2-40B4-BE49-F238E27FC236}">
                <a16:creationId xmlns:a16="http://schemas.microsoft.com/office/drawing/2014/main" id="{48D82030-1DA8-90D6-6029-A56FCE2CC0B7}"/>
              </a:ext>
            </a:extLst>
          </p:cNvPr>
          <p:cNvPicPr>
            <a:picLocks noChangeAspect="1"/>
          </p:cNvPicPr>
          <p:nvPr/>
        </p:nvPicPr>
        <p:blipFill>
          <a:blip r:embed="rId4"/>
          <a:stretch>
            <a:fillRect/>
          </a:stretch>
        </p:blipFill>
        <p:spPr>
          <a:xfrm>
            <a:off x="9002270" y="2870912"/>
            <a:ext cx="2743199" cy="1583871"/>
          </a:xfrm>
          <a:prstGeom prst="rect">
            <a:avLst/>
          </a:prstGeom>
        </p:spPr>
      </p:pic>
      <p:pic>
        <p:nvPicPr>
          <p:cNvPr id="9" name="Picture 8" descr="Dark Blue Recycled Drawstring Bag">
            <a:extLst>
              <a:ext uri="{FF2B5EF4-FFF2-40B4-BE49-F238E27FC236}">
                <a16:creationId xmlns:a16="http://schemas.microsoft.com/office/drawing/2014/main" id="{D44C197D-8980-3E71-F7D7-D85EAF81DCCA}"/>
              </a:ext>
            </a:extLst>
          </p:cNvPr>
          <p:cNvPicPr>
            <a:picLocks noChangeAspect="1"/>
          </p:cNvPicPr>
          <p:nvPr/>
        </p:nvPicPr>
        <p:blipFill>
          <a:blip r:embed="rId5"/>
          <a:stretch>
            <a:fillRect/>
          </a:stretch>
        </p:blipFill>
        <p:spPr>
          <a:xfrm>
            <a:off x="3641075" y="196355"/>
            <a:ext cx="2743199" cy="2425772"/>
          </a:xfrm>
          <a:prstGeom prst="rect">
            <a:avLst/>
          </a:prstGeom>
        </p:spPr>
      </p:pic>
      <p:pic>
        <p:nvPicPr>
          <p:cNvPr id="10" name="Picture 9" descr="Khaki Green | Colour-Changing Kids Wellies">
            <a:extLst>
              <a:ext uri="{FF2B5EF4-FFF2-40B4-BE49-F238E27FC236}">
                <a16:creationId xmlns:a16="http://schemas.microsoft.com/office/drawing/2014/main" id="{F5DEFBF5-33F2-B169-9D31-6FD16A2C6220}"/>
              </a:ext>
            </a:extLst>
          </p:cNvPr>
          <p:cNvPicPr>
            <a:picLocks noChangeAspect="1"/>
          </p:cNvPicPr>
          <p:nvPr/>
        </p:nvPicPr>
        <p:blipFill>
          <a:blip r:embed="rId6"/>
          <a:stretch>
            <a:fillRect/>
          </a:stretch>
        </p:blipFill>
        <p:spPr>
          <a:xfrm>
            <a:off x="6605290" y="4543498"/>
            <a:ext cx="2210719" cy="2091369"/>
          </a:xfrm>
          <a:prstGeom prst="rect">
            <a:avLst/>
          </a:prstGeom>
        </p:spPr>
      </p:pic>
      <p:pic>
        <p:nvPicPr>
          <p:cNvPr id="11" name="Picture 10" descr="A blue bag with white stripes&#10;&#10;Description automatically generated">
            <a:extLst>
              <a:ext uri="{FF2B5EF4-FFF2-40B4-BE49-F238E27FC236}">
                <a16:creationId xmlns:a16="http://schemas.microsoft.com/office/drawing/2014/main" id="{FDC6BE2C-0E6C-C7E5-9B42-0398964DB704}"/>
              </a:ext>
            </a:extLst>
          </p:cNvPr>
          <p:cNvPicPr>
            <a:picLocks noChangeAspect="1"/>
          </p:cNvPicPr>
          <p:nvPr/>
        </p:nvPicPr>
        <p:blipFill>
          <a:blip r:embed="rId7"/>
          <a:stretch>
            <a:fillRect/>
          </a:stretch>
        </p:blipFill>
        <p:spPr>
          <a:xfrm>
            <a:off x="6844298" y="201562"/>
            <a:ext cx="2243770" cy="2043974"/>
          </a:xfrm>
          <a:prstGeom prst="rect">
            <a:avLst/>
          </a:prstGeom>
        </p:spPr>
      </p:pic>
      <p:pic>
        <p:nvPicPr>
          <p:cNvPr id="12" name="Picture 11" descr="Liewood Amelia Sun Hat - Papaya / Pale Tuscany Rose | Liewood | Snugg Kids">
            <a:extLst>
              <a:ext uri="{FF2B5EF4-FFF2-40B4-BE49-F238E27FC236}">
                <a16:creationId xmlns:a16="http://schemas.microsoft.com/office/drawing/2014/main" id="{4A3A5F3A-7485-3FF3-A20F-016384DF6BF8}"/>
              </a:ext>
            </a:extLst>
          </p:cNvPr>
          <p:cNvPicPr>
            <a:picLocks noChangeAspect="1"/>
          </p:cNvPicPr>
          <p:nvPr/>
        </p:nvPicPr>
        <p:blipFill rotWithShape="1">
          <a:blip r:embed="rId8"/>
          <a:srcRect l="234" t="20232" r="-26" b="17766"/>
          <a:stretch/>
        </p:blipFill>
        <p:spPr>
          <a:xfrm>
            <a:off x="5376754" y="2736631"/>
            <a:ext cx="2737495" cy="1700827"/>
          </a:xfrm>
          <a:prstGeom prst="rect">
            <a:avLst/>
          </a:prstGeom>
        </p:spPr>
      </p:pic>
      <p:pic>
        <p:nvPicPr>
          <p:cNvPr id="2" name="Picture 1" descr="Best Kids' Water Bottles: Most Durable, Leakproof And Easy To Clean - Which?">
            <a:extLst>
              <a:ext uri="{FF2B5EF4-FFF2-40B4-BE49-F238E27FC236}">
                <a16:creationId xmlns:a16="http://schemas.microsoft.com/office/drawing/2014/main" id="{C15AA7AC-BDEA-577E-37FB-1838F13E422C}"/>
              </a:ext>
            </a:extLst>
          </p:cNvPr>
          <p:cNvPicPr>
            <a:picLocks noChangeAspect="1"/>
          </p:cNvPicPr>
          <p:nvPr/>
        </p:nvPicPr>
        <p:blipFill rotWithShape="1">
          <a:blip r:embed="rId9"/>
          <a:srcRect l="38668" r="33419" b="-256"/>
          <a:stretch/>
        </p:blipFill>
        <p:spPr>
          <a:xfrm>
            <a:off x="3720680" y="3887547"/>
            <a:ext cx="1507336" cy="2749144"/>
          </a:xfrm>
          <a:prstGeom prst="rect">
            <a:avLst/>
          </a:prstGeom>
        </p:spPr>
      </p:pic>
      <p:pic>
        <p:nvPicPr>
          <p:cNvPr id="3" name="Picture 2" descr="Aolcev Fidget Spinner Hand Spinner Fidget Toy Stainless Steel ...">
            <a:extLst>
              <a:ext uri="{FF2B5EF4-FFF2-40B4-BE49-F238E27FC236}">
                <a16:creationId xmlns:a16="http://schemas.microsoft.com/office/drawing/2014/main" id="{4937334B-CB80-9507-09E2-DFA82B7B79ED}"/>
              </a:ext>
            </a:extLst>
          </p:cNvPr>
          <p:cNvPicPr>
            <a:picLocks noChangeAspect="1"/>
          </p:cNvPicPr>
          <p:nvPr/>
        </p:nvPicPr>
        <p:blipFill rotWithShape="1">
          <a:blip r:embed="rId10"/>
          <a:srcRect t="949" b="21035"/>
          <a:stretch/>
        </p:blipFill>
        <p:spPr>
          <a:xfrm>
            <a:off x="10082004" y="5375999"/>
            <a:ext cx="1563650" cy="1258059"/>
          </a:xfrm>
          <a:prstGeom prst="rect">
            <a:avLst/>
          </a:prstGeom>
        </p:spPr>
      </p:pic>
      <p:pic>
        <p:nvPicPr>
          <p:cNvPr id="4" name="Graphic 3" descr="Close with solid fill">
            <a:extLst>
              <a:ext uri="{FF2B5EF4-FFF2-40B4-BE49-F238E27FC236}">
                <a16:creationId xmlns:a16="http://schemas.microsoft.com/office/drawing/2014/main" id="{85FE2B64-DEF8-438F-89D7-0A5EED976F9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980762" y="5070894"/>
            <a:ext cx="1575758" cy="1590135"/>
          </a:xfrm>
          <a:prstGeom prst="rect">
            <a:avLst/>
          </a:prstGeom>
        </p:spPr>
      </p:pic>
    </p:spTree>
    <p:extLst>
      <p:ext uri="{BB962C8B-B14F-4D97-AF65-F5344CB8AC3E}">
        <p14:creationId xmlns:p14="http://schemas.microsoft.com/office/powerpoint/2010/main" val="518360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287170" y="2691426"/>
            <a:ext cx="6068070" cy="1029247"/>
          </a:xfrm>
        </p:spPr>
        <p:txBody>
          <a:bodyPr>
            <a:normAutofit/>
          </a:bodyPr>
          <a:lstStyle/>
          <a:p>
            <a:r>
              <a:rPr lang="en-GB" dirty="0">
                <a:latin typeface="Letter-join Print Plus 1"/>
                <a:cs typeface="Arial"/>
              </a:rPr>
              <a:t>Communication</a:t>
            </a:r>
            <a:endParaRPr lang="en-US" dirty="0">
              <a:latin typeface="Letter-join Print Plus 1"/>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25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9517" y="10064"/>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53156" y="349078"/>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04370" y="2657869"/>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8488" y="6469"/>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3665529" y="5720109"/>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9732773" y="1636937"/>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5822133" y="1435655"/>
            <a:ext cx="29469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9553161" y="4019829"/>
            <a:ext cx="20476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Weekly homework flyer</a:t>
            </a:r>
            <a:endParaRPr lang="en-US" dirty="0"/>
          </a:p>
        </p:txBody>
      </p:sp>
      <p:sp>
        <p:nvSpPr>
          <p:cNvPr id="19" name="TextBox 18">
            <a:extLst>
              <a:ext uri="{FF2B5EF4-FFF2-40B4-BE49-F238E27FC236}">
                <a16:creationId xmlns:a16="http://schemas.microsoft.com/office/drawing/2014/main" id="{401A1519-0E01-AC92-8C38-0D8CE147D4F6}"/>
              </a:ext>
            </a:extLst>
          </p:cNvPr>
          <p:cNvSpPr txBox="1"/>
          <p:nvPr/>
        </p:nvSpPr>
        <p:spPr>
          <a:xfrm>
            <a:off x="3396943" y="1718200"/>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44837" y="4481424"/>
            <a:ext cx="1561381" cy="1489494"/>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6948639" y="4713827"/>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6549434" y="5419396"/>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Arbor App</a:t>
            </a:r>
            <a:endParaRPr lang="en-US" dirty="0"/>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6628511" y="2414963"/>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6598128" y="3845772"/>
            <a:ext cx="143735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Facebook</a:t>
            </a:r>
            <a:endParaRPr lang="en-US" dirty="0"/>
          </a:p>
        </p:txBody>
      </p:sp>
      <p:pic>
        <p:nvPicPr>
          <p:cNvPr id="11" name="Picture 10">
            <a:extLst>
              <a:ext uri="{FF2B5EF4-FFF2-40B4-BE49-F238E27FC236}">
                <a16:creationId xmlns:a16="http://schemas.microsoft.com/office/drawing/2014/main" id="{12BF8F00-ED02-E772-24B5-A1DE6A7B3953}"/>
              </a:ext>
            </a:extLst>
          </p:cNvPr>
          <p:cNvPicPr>
            <a:picLocks noChangeAspect="1"/>
          </p:cNvPicPr>
          <p:nvPr/>
        </p:nvPicPr>
        <p:blipFill>
          <a:blip r:embed="rId10"/>
          <a:stretch>
            <a:fillRect/>
          </a:stretch>
        </p:blipFill>
        <p:spPr>
          <a:xfrm>
            <a:off x="9261640" y="4879108"/>
            <a:ext cx="1432949" cy="1379213"/>
          </a:xfrm>
          <a:prstGeom prst="rect">
            <a:avLst/>
          </a:prstGeom>
        </p:spPr>
      </p:pic>
      <p:sp>
        <p:nvSpPr>
          <p:cNvPr id="13" name="TextBox 12">
            <a:extLst>
              <a:ext uri="{FF2B5EF4-FFF2-40B4-BE49-F238E27FC236}">
                <a16:creationId xmlns:a16="http://schemas.microsoft.com/office/drawing/2014/main" id="{FA18AEE2-5C4B-94CA-C147-9C2E9FC52103}"/>
              </a:ext>
            </a:extLst>
          </p:cNvPr>
          <p:cNvSpPr txBox="1"/>
          <p:nvPr/>
        </p:nvSpPr>
        <p:spPr>
          <a:xfrm>
            <a:off x="8419907" y="6212793"/>
            <a:ext cx="29689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Medical Tracker emails </a:t>
            </a:r>
            <a:endParaRPr lang="en-US" dirty="0"/>
          </a:p>
        </p:txBody>
      </p:sp>
    </p:spTree>
    <p:extLst>
      <p:ext uri="{BB962C8B-B14F-4D97-AF65-F5344CB8AC3E}">
        <p14:creationId xmlns:p14="http://schemas.microsoft.com/office/powerpoint/2010/main" val="2991929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B897B2-CB50-32F0-6F24-948F975A59E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9B956E3-E33A-06B4-1BAC-D6EF64DB1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3DBBF277-F3B4-0ECD-0E78-D0E4B7116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215F85C7-09AE-0200-01F9-43422D596B8A}"/>
              </a:ext>
            </a:extLst>
          </p:cNvPr>
          <p:cNvSpPr>
            <a:spLocks noGrp="1"/>
          </p:cNvSpPr>
          <p:nvPr>
            <p:ph type="ctrTitle"/>
          </p:nvPr>
        </p:nvSpPr>
        <p:spPr>
          <a:xfrm>
            <a:off x="5287170" y="2691426"/>
            <a:ext cx="6068070" cy="1029247"/>
          </a:xfrm>
        </p:spPr>
        <p:txBody>
          <a:bodyPr>
            <a:normAutofit fontScale="90000"/>
          </a:bodyPr>
          <a:lstStyle/>
          <a:p>
            <a:r>
              <a:rPr lang="en-GB" dirty="0">
                <a:latin typeface="Letter-join Print Plus 1"/>
                <a:cs typeface="Arial"/>
              </a:rPr>
              <a:t>Medical Information</a:t>
            </a:r>
            <a:endParaRPr lang="en-US" dirty="0">
              <a:latin typeface="Letter-join Print Plus 1"/>
            </a:endParaRPr>
          </a:p>
        </p:txBody>
      </p:sp>
      <p:sp>
        <p:nvSpPr>
          <p:cNvPr id="13" name="Rectangle 12">
            <a:extLst>
              <a:ext uri="{FF2B5EF4-FFF2-40B4-BE49-F238E27FC236}">
                <a16:creationId xmlns:a16="http://schemas.microsoft.com/office/drawing/2014/main" id="{6CFAD9DD-0567-4797-7DF6-3B9B9927A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a:extLst>
              <a:ext uri="{FF2B5EF4-FFF2-40B4-BE49-F238E27FC236}">
                <a16:creationId xmlns:a16="http://schemas.microsoft.com/office/drawing/2014/main" id="{741E953D-DF4F-91C4-FDEE-641EC13374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175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3"/>
          <a:stretch>
            <a:fillRect/>
          </a:stretch>
        </p:blipFill>
        <p:spPr>
          <a:xfrm>
            <a:off x="897627" y="992731"/>
            <a:ext cx="1551450" cy="1096273"/>
          </a:xfrm>
          <a:prstGeom prst="rect">
            <a:avLst/>
          </a:prstGeom>
        </p:spPr>
      </p:pic>
      <p:sp>
        <p:nvSpPr>
          <p:cNvPr id="4" name="Title 3">
            <a:extLst>
              <a:ext uri="{FF2B5EF4-FFF2-40B4-BE49-F238E27FC236}">
                <a16:creationId xmlns:a16="http://schemas.microsoft.com/office/drawing/2014/main" id="{A694843F-ED04-3579-3575-EA0D45239811}"/>
              </a:ext>
            </a:extLst>
          </p:cNvPr>
          <p:cNvSpPr>
            <a:spLocks noGrp="1"/>
          </p:cNvSpPr>
          <p:nvPr>
            <p:ph type="title"/>
          </p:nvPr>
        </p:nvSpPr>
        <p:spPr/>
        <p:txBody>
          <a:bodyPr/>
          <a:lstStyle/>
          <a:p>
            <a:r>
              <a:rPr lang="en-US" dirty="0"/>
              <a:t>Health and medical</a:t>
            </a:r>
            <a:endParaRPr lang="en-GB" dirty="0"/>
          </a:p>
        </p:txBody>
      </p:sp>
      <p:sp>
        <p:nvSpPr>
          <p:cNvPr id="19" name="Content Placeholder 18">
            <a:extLst>
              <a:ext uri="{FF2B5EF4-FFF2-40B4-BE49-F238E27FC236}">
                <a16:creationId xmlns:a16="http://schemas.microsoft.com/office/drawing/2014/main" id="{5B1D729C-1027-E1D4-6F9E-34DD2AF5BCDC}"/>
              </a:ext>
            </a:extLst>
          </p:cNvPr>
          <p:cNvSpPr>
            <a:spLocks noGrp="1"/>
          </p:cNvSpPr>
          <p:nvPr>
            <p:ph idx="1"/>
          </p:nvPr>
        </p:nvSpPr>
        <p:spPr/>
        <p:txBody>
          <a:bodyPr>
            <a:normAutofit fontScale="92500" lnSpcReduction="10000"/>
          </a:bodyPr>
          <a:lstStyle/>
          <a:p>
            <a:r>
              <a:rPr lang="en-US" dirty="0"/>
              <a:t>All accidents and administering of medicines (including inhalers) are reported to you immediately via Medical Tracker.</a:t>
            </a:r>
          </a:p>
          <a:p>
            <a:r>
              <a:rPr lang="en-US" dirty="0"/>
              <a:t>All health care plans, asthma care plans and information about dietary needs are held on Medical Tracker and you can update these when needed.</a:t>
            </a:r>
          </a:p>
          <a:p>
            <a:r>
              <a:rPr lang="en-US" dirty="0"/>
              <a:t>You will receive emails from </a:t>
            </a:r>
            <a:r>
              <a:rPr lang="en-GB" b="1" dirty="0">
                <a:hlinkClick r:id="rId4"/>
              </a:rPr>
              <a:t>donotreply@medicaltracker.co.uk</a:t>
            </a:r>
            <a:r>
              <a:rPr lang="en-GB" b="1" dirty="0"/>
              <a:t> </a:t>
            </a:r>
            <a:r>
              <a:rPr lang="en-GB" dirty="0"/>
              <a:t>Add this address to your email address books so the emails do not go to your spam/junk folder.</a:t>
            </a:r>
          </a:p>
          <a:p>
            <a:r>
              <a:rPr lang="en-GB" dirty="0"/>
              <a:t>If your child has a food allergy or intolerance (diagnosed or undiagnosed), complete the consents on Arbor and inform the office. Our family worker, Mrs McCullagh will be able to help you.</a:t>
            </a:r>
          </a:p>
          <a:p>
            <a:r>
              <a:rPr lang="en-GB" dirty="0"/>
              <a:t>All medicines must go through the school office where correct paperwork will be signed. Any brought in directly to class will result in a call home for you to come in and complete relevant forms. We must make sure that medication is stored securely and not in childrens’ bags due to allergies.</a:t>
            </a:r>
          </a:p>
          <a:p>
            <a:r>
              <a:rPr lang="en-GB" dirty="0"/>
              <a:t>We are a </a:t>
            </a:r>
            <a:r>
              <a:rPr lang="en-GB" b="1" dirty="0"/>
              <a:t>NUT AWARE </a:t>
            </a:r>
            <a:r>
              <a:rPr lang="en-GB" dirty="0"/>
              <a:t>school and kindly remind you that no nuts or nut products are allowed onsite.</a:t>
            </a:r>
          </a:p>
        </p:txBody>
      </p:sp>
      <p:sp>
        <p:nvSpPr>
          <p:cNvPr id="20" name="Text Placeholder 19">
            <a:extLst>
              <a:ext uri="{FF2B5EF4-FFF2-40B4-BE49-F238E27FC236}">
                <a16:creationId xmlns:a16="http://schemas.microsoft.com/office/drawing/2014/main" id="{B6548744-9AEC-B378-260C-20E2EBE4FA7B}"/>
              </a:ext>
            </a:extLst>
          </p:cNvPr>
          <p:cNvSpPr>
            <a:spLocks noGrp="1"/>
          </p:cNvSpPr>
          <p:nvPr>
            <p:ph type="body" sz="half" idx="2"/>
          </p:nvPr>
        </p:nvSpPr>
        <p:spPr/>
        <p:txBody>
          <a:bodyPr/>
          <a:lstStyle/>
          <a:p>
            <a:r>
              <a:rPr lang="en-US" dirty="0"/>
              <a:t>   </a:t>
            </a:r>
            <a:endParaRPr lang="en-GB" dirty="0"/>
          </a:p>
        </p:txBody>
      </p:sp>
      <p:pic>
        <p:nvPicPr>
          <p:cNvPr id="18" name="Picture 17">
            <a:extLst>
              <a:ext uri="{FF2B5EF4-FFF2-40B4-BE49-F238E27FC236}">
                <a16:creationId xmlns:a16="http://schemas.microsoft.com/office/drawing/2014/main" id="{EED51CFA-6D84-4E43-849F-8D2629AC9447}"/>
              </a:ext>
            </a:extLst>
          </p:cNvPr>
          <p:cNvPicPr>
            <a:picLocks noChangeAspect="1"/>
          </p:cNvPicPr>
          <p:nvPr/>
        </p:nvPicPr>
        <p:blipFill>
          <a:blip r:embed="rId5"/>
          <a:stretch>
            <a:fillRect/>
          </a:stretch>
        </p:blipFill>
        <p:spPr>
          <a:xfrm>
            <a:off x="897627" y="4687741"/>
            <a:ext cx="1560988" cy="1177528"/>
          </a:xfrm>
          <a:prstGeom prst="rect">
            <a:avLst/>
          </a:prstGeom>
        </p:spPr>
      </p:pic>
    </p:spTree>
    <p:extLst>
      <p:ext uri="{BB962C8B-B14F-4D97-AF65-F5344CB8AC3E}">
        <p14:creationId xmlns:p14="http://schemas.microsoft.com/office/powerpoint/2010/main" val="1762933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7132" y="2849577"/>
            <a:ext cx="6068070" cy="1029247"/>
          </a:xfrm>
        </p:spPr>
        <p:txBody>
          <a:bodyPr>
            <a:normAutofit/>
          </a:bodyPr>
          <a:lstStyle/>
          <a:p>
            <a:r>
              <a:rPr lang="en-GB">
                <a:latin typeface="Letter-join Print Plus 1"/>
                <a:cs typeface="Arial"/>
              </a:rPr>
              <a:t>Lunchtime offer</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98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7AB4-8A5C-4FB8-D980-444869283D48}"/>
              </a:ext>
            </a:extLst>
          </p:cNvPr>
          <p:cNvSpPr>
            <a:spLocks noGrp="1"/>
          </p:cNvSpPr>
          <p:nvPr>
            <p:ph type="title"/>
          </p:nvPr>
        </p:nvSpPr>
        <p:spPr>
          <a:xfrm>
            <a:off x="252919" y="1123837"/>
            <a:ext cx="1322841" cy="4601183"/>
          </a:xfrm>
        </p:spPr>
        <p:txBody>
          <a:bodyPr/>
          <a:lstStyle/>
          <a:p>
            <a:r>
              <a:rPr lang="en-US">
                <a:latin typeface="Letter-join Print Plus 1"/>
              </a:rPr>
              <a:t>Lunchtime offer</a:t>
            </a:r>
          </a:p>
        </p:txBody>
      </p:sp>
      <p:pic>
        <p:nvPicPr>
          <p:cNvPr id="5" name="Picture 4">
            <a:extLst>
              <a:ext uri="{FF2B5EF4-FFF2-40B4-BE49-F238E27FC236}">
                <a16:creationId xmlns:a16="http://schemas.microsoft.com/office/drawing/2014/main" id="{4C28515A-C853-C247-737B-76D4599D3F90}"/>
              </a:ext>
            </a:extLst>
          </p:cNvPr>
          <p:cNvPicPr>
            <a:picLocks noChangeAspect="1"/>
          </p:cNvPicPr>
          <p:nvPr/>
        </p:nvPicPr>
        <p:blipFill>
          <a:blip r:embed="rId3"/>
          <a:stretch>
            <a:fillRect/>
          </a:stretch>
        </p:blipFill>
        <p:spPr>
          <a:xfrm>
            <a:off x="3237724" y="312838"/>
            <a:ext cx="8954276" cy="5845047"/>
          </a:xfrm>
          <a:prstGeom prst="rect">
            <a:avLst/>
          </a:prstGeom>
        </p:spPr>
      </p:pic>
    </p:spTree>
    <p:extLst>
      <p:ext uri="{BB962C8B-B14F-4D97-AF65-F5344CB8AC3E}">
        <p14:creationId xmlns:p14="http://schemas.microsoft.com/office/powerpoint/2010/main" val="3309482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252919" y="1123837"/>
            <a:ext cx="2947482" cy="1294391"/>
          </a:xfrm>
        </p:spPr>
        <p:txBody>
          <a:bodyPr/>
          <a:lstStyle/>
          <a:p>
            <a:r>
              <a:rPr lang="en-US">
                <a:latin typeface="Letter-join Print Plus 1"/>
              </a:rPr>
              <a:t>Healthy lunch</a:t>
            </a:r>
          </a:p>
        </p:txBody>
      </p:sp>
      <p:pic>
        <p:nvPicPr>
          <p:cNvPr id="3" name="Picture 2" descr="Lunch Box Stock Illustrations – 42,931 Lunch Box Stock Illustrations,  Vectors &amp; Clipart - Dreamstime">
            <a:extLst>
              <a:ext uri="{FF2B5EF4-FFF2-40B4-BE49-F238E27FC236}">
                <a16:creationId xmlns:a16="http://schemas.microsoft.com/office/drawing/2014/main" id="{CBEC304B-E3BE-F8B7-AEEE-65D8C4E3CEAE}"/>
              </a:ext>
            </a:extLst>
          </p:cNvPr>
          <p:cNvPicPr>
            <a:picLocks noChangeAspect="1"/>
          </p:cNvPicPr>
          <p:nvPr/>
        </p:nvPicPr>
        <p:blipFill rotWithShape="1">
          <a:blip r:embed="rId3"/>
          <a:srcRect l="8129" t="8659" r="-189" b="18166"/>
          <a:stretch/>
        </p:blipFill>
        <p:spPr>
          <a:xfrm>
            <a:off x="10409207" y="2909348"/>
            <a:ext cx="1522868" cy="1365030"/>
          </a:xfrm>
          <a:prstGeom prst="rect">
            <a:avLst/>
          </a:prstGeom>
        </p:spPr>
      </p:pic>
      <p:sp>
        <p:nvSpPr>
          <p:cNvPr id="6" name="TextBox 5">
            <a:extLst>
              <a:ext uri="{FF2B5EF4-FFF2-40B4-BE49-F238E27FC236}">
                <a16:creationId xmlns:a16="http://schemas.microsoft.com/office/drawing/2014/main" id="{ECC86D54-B171-3EAA-90E9-3AF9E0540339}"/>
              </a:ext>
            </a:extLst>
          </p:cNvPr>
          <p:cNvSpPr txBox="1"/>
          <p:nvPr/>
        </p:nvSpPr>
        <p:spPr>
          <a:xfrm>
            <a:off x="3564885" y="371730"/>
            <a:ext cx="7763391"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latin typeface="Letter-join Print Plus 1"/>
            </a:endParaRPr>
          </a:p>
          <a:p>
            <a:pPr algn="ctr"/>
            <a:r>
              <a:rPr lang="en-US" sz="2400" b="1" u="sng" dirty="0">
                <a:solidFill>
                  <a:srgbClr val="00B050"/>
                </a:solidFill>
                <a:latin typeface="Letter-join Print Plus 1"/>
              </a:rPr>
              <a:t>Please:</a:t>
            </a:r>
          </a:p>
          <a:p>
            <a:pPr marL="342900" indent="-342900" algn="ctr">
              <a:buFont typeface="Arial"/>
              <a:buChar char="•"/>
            </a:pPr>
            <a:r>
              <a:rPr lang="en-US" sz="2400" dirty="0">
                <a:latin typeface="Letter-join Print Plus 1"/>
              </a:rPr>
              <a:t>Refrain from packing too much</a:t>
            </a:r>
          </a:p>
          <a:p>
            <a:pPr marL="342900" indent="-342900" algn="ctr">
              <a:buFont typeface="Arial"/>
              <a:buChar char="•"/>
            </a:pPr>
            <a:r>
              <a:rPr lang="en-US" sz="2400" dirty="0">
                <a:latin typeface="Letter-join Print Plus 1"/>
              </a:rPr>
              <a:t>Start with less and add more items if they are eating all the items that you send</a:t>
            </a:r>
          </a:p>
          <a:p>
            <a:pPr marL="342900" indent="-342900" algn="ctr">
              <a:buFont typeface="Arial"/>
              <a:buChar char="•"/>
            </a:pPr>
            <a:r>
              <a:rPr lang="en-US" sz="2400" dirty="0">
                <a:latin typeface="Letter-join Print Plus 1"/>
              </a:rPr>
              <a:t>Let us know if they continue to eat very little</a:t>
            </a:r>
          </a:p>
          <a:p>
            <a:pPr marL="342900" indent="-342900" algn="ctr">
              <a:buFont typeface="Arial"/>
              <a:buChar char="•"/>
            </a:pPr>
            <a:endParaRPr lang="en-US" sz="2400">
              <a:latin typeface="Letter-join Print Plus 1"/>
            </a:endParaRPr>
          </a:p>
          <a:p>
            <a:pPr marL="342900" indent="-342900" algn="ctr">
              <a:buFont typeface="Arial"/>
              <a:buChar char="•"/>
            </a:pPr>
            <a:endParaRPr lang="en-US" sz="2400" dirty="0">
              <a:solidFill>
                <a:srgbClr val="000000"/>
              </a:solidFill>
              <a:latin typeface="Letter-join Print Plus 1"/>
            </a:endParaRPr>
          </a:p>
          <a:p>
            <a:pPr marL="342900" indent="-342900" algn="ctr">
              <a:buFont typeface="Arial"/>
              <a:buChar char="•"/>
            </a:pPr>
            <a:endParaRPr lang="en-US" sz="2400" dirty="0">
              <a:solidFill>
                <a:srgbClr val="000000"/>
              </a:solidFill>
              <a:latin typeface="Letter-join Print Plus 1"/>
            </a:endParaRPr>
          </a:p>
          <a:p>
            <a:pPr marL="342900" indent="-342900" algn="ctr">
              <a:buFont typeface="Arial"/>
              <a:buChar char="•"/>
            </a:pPr>
            <a:endParaRPr lang="en-US" sz="2400" dirty="0">
              <a:solidFill>
                <a:srgbClr val="000000"/>
              </a:solidFill>
              <a:latin typeface="Letter-join Print Plus 1"/>
            </a:endParaRPr>
          </a:p>
          <a:p>
            <a:pPr algn="ctr"/>
            <a:r>
              <a:rPr lang="en-US" sz="2400" b="1" u="sng" dirty="0">
                <a:solidFill>
                  <a:srgbClr val="FF0000"/>
                </a:solidFill>
                <a:latin typeface="Letter-join Print Plus 1"/>
              </a:rPr>
              <a:t>No</a:t>
            </a:r>
          </a:p>
          <a:p>
            <a:pPr marL="342900" indent="-342900" algn="ctr">
              <a:buFont typeface="Arial"/>
              <a:buChar char="•"/>
            </a:pPr>
            <a:r>
              <a:rPr lang="en-US" sz="2400" dirty="0">
                <a:latin typeface="Letter-join Print Plus 1"/>
              </a:rPr>
              <a:t>Fizzy drinks</a:t>
            </a:r>
          </a:p>
          <a:p>
            <a:pPr marL="342900" indent="-342900" algn="ctr">
              <a:buFont typeface="Arial"/>
              <a:buChar char="•"/>
            </a:pPr>
            <a:r>
              <a:rPr lang="en-US" sz="2400" dirty="0">
                <a:latin typeface="Letter-join Print Plus 1"/>
              </a:rPr>
              <a:t>Sweets </a:t>
            </a:r>
          </a:p>
          <a:p>
            <a:pPr marL="342900" indent="-342900" algn="ctr">
              <a:buFont typeface="Arial"/>
              <a:buChar char="•"/>
            </a:pPr>
            <a:r>
              <a:rPr lang="en-US" sz="2400" dirty="0">
                <a:latin typeface="Letter-join Print Plus 1"/>
              </a:rPr>
              <a:t>Chocolate bars </a:t>
            </a:r>
          </a:p>
          <a:p>
            <a:pPr marL="342900" indent="-342900" algn="ctr">
              <a:buFont typeface="Arial"/>
              <a:buChar char="•"/>
            </a:pPr>
            <a:r>
              <a:rPr lang="en-US" sz="2400" dirty="0">
                <a:latin typeface="Letter-join Print Plus 1"/>
              </a:rPr>
              <a:t>Nut products (including peanut butter and Nutella)</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4"/>
          <a:srcRect l="-13" t="49927" r="76220" b="329"/>
          <a:stretch/>
        </p:blipFill>
        <p:spPr>
          <a:xfrm rot="-180000">
            <a:off x="518387" y="2250544"/>
            <a:ext cx="2246724" cy="1796707"/>
          </a:xfrm>
          <a:prstGeom prst="rect">
            <a:avLst/>
          </a:prstGeom>
        </p:spPr>
      </p:pic>
      <p:pic>
        <p:nvPicPr>
          <p:cNvPr id="7" name="Picture 6" descr="A collage of children in school uniforms&#10;&#10;Description automatically generated">
            <a:extLst>
              <a:ext uri="{FF2B5EF4-FFF2-40B4-BE49-F238E27FC236}">
                <a16:creationId xmlns:a16="http://schemas.microsoft.com/office/drawing/2014/main" id="{DFB174A8-BFE9-B1F8-AC88-960F6917621C}"/>
              </a:ext>
            </a:extLst>
          </p:cNvPr>
          <p:cNvPicPr>
            <a:picLocks noChangeAspect="1"/>
          </p:cNvPicPr>
          <p:nvPr/>
        </p:nvPicPr>
        <p:blipFill rotWithShape="1">
          <a:blip r:embed="rId4"/>
          <a:srcRect l="23573" r="49542" b="50478"/>
          <a:stretch/>
        </p:blipFill>
        <p:spPr>
          <a:xfrm>
            <a:off x="869283" y="4539741"/>
            <a:ext cx="2927749" cy="1916407"/>
          </a:xfrm>
          <a:prstGeom prst="rect">
            <a:avLst/>
          </a:prstGeom>
        </p:spPr>
      </p:pic>
    </p:spTree>
    <p:extLst>
      <p:ext uri="{BB962C8B-B14F-4D97-AF65-F5344CB8AC3E}">
        <p14:creationId xmlns:p14="http://schemas.microsoft.com/office/powerpoint/2010/main" val="1167494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58AE-7227-9CEB-3F4C-14550D98282E}"/>
              </a:ext>
            </a:extLst>
          </p:cNvPr>
          <p:cNvSpPr>
            <a:spLocks noGrp="1"/>
          </p:cNvSpPr>
          <p:nvPr>
            <p:ph type="title"/>
          </p:nvPr>
        </p:nvSpPr>
        <p:spPr/>
        <p:txBody>
          <a:bodyPr/>
          <a:lstStyle/>
          <a:p>
            <a:r>
              <a:rPr lang="en-GB">
                <a:latin typeface="Letter-join Print Plus 1"/>
              </a:rPr>
              <a:t>In classrooms</a:t>
            </a:r>
          </a:p>
        </p:txBody>
      </p:sp>
      <p:pic>
        <p:nvPicPr>
          <p:cNvPr id="4" name="Picture 3" descr="Classic Fresh Fruit Bowl">
            <a:extLst>
              <a:ext uri="{FF2B5EF4-FFF2-40B4-BE49-F238E27FC236}">
                <a16:creationId xmlns:a16="http://schemas.microsoft.com/office/drawing/2014/main" id="{8A294709-3D61-8650-DB3F-73A83F066D2A}"/>
              </a:ext>
            </a:extLst>
          </p:cNvPr>
          <p:cNvPicPr>
            <a:picLocks noChangeAspect="1"/>
          </p:cNvPicPr>
          <p:nvPr/>
        </p:nvPicPr>
        <p:blipFill>
          <a:blip r:embed="rId3"/>
          <a:stretch>
            <a:fillRect/>
          </a:stretch>
        </p:blipFill>
        <p:spPr>
          <a:xfrm>
            <a:off x="6665345" y="172528"/>
            <a:ext cx="2958860" cy="2472906"/>
          </a:xfrm>
          <a:prstGeom prst="rect">
            <a:avLst/>
          </a:prstGeom>
        </p:spPr>
      </p:pic>
      <p:pic>
        <p:nvPicPr>
          <p:cNvPr id="5" name="Picture 4" descr="New York Bakery Plain Bagels 5 Pack">
            <a:extLst>
              <a:ext uri="{FF2B5EF4-FFF2-40B4-BE49-F238E27FC236}">
                <a16:creationId xmlns:a16="http://schemas.microsoft.com/office/drawing/2014/main" id="{6CA11D09-115D-1E4F-BE14-9FDC52EBB823}"/>
              </a:ext>
            </a:extLst>
          </p:cNvPr>
          <p:cNvPicPr>
            <a:picLocks noChangeAspect="1"/>
          </p:cNvPicPr>
          <p:nvPr/>
        </p:nvPicPr>
        <p:blipFill rotWithShape="1">
          <a:blip r:embed="rId4"/>
          <a:srcRect l="27059" r="29020" b="-394"/>
          <a:stretch/>
        </p:blipFill>
        <p:spPr>
          <a:xfrm>
            <a:off x="4016950" y="1414648"/>
            <a:ext cx="1609003" cy="3677776"/>
          </a:xfrm>
          <a:prstGeom prst="rect">
            <a:avLst/>
          </a:prstGeom>
        </p:spPr>
      </p:pic>
      <p:sp>
        <p:nvSpPr>
          <p:cNvPr id="8" name="TextBox 7">
            <a:extLst>
              <a:ext uri="{FF2B5EF4-FFF2-40B4-BE49-F238E27FC236}">
                <a16:creationId xmlns:a16="http://schemas.microsoft.com/office/drawing/2014/main" id="{41A93C48-B31D-8B59-A8E3-4C37BEC5CD84}"/>
              </a:ext>
            </a:extLst>
          </p:cNvPr>
          <p:cNvSpPr txBox="1"/>
          <p:nvPr/>
        </p:nvSpPr>
        <p:spPr>
          <a:xfrm>
            <a:off x="9617755" y="342975"/>
            <a:ext cx="20843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Daily fruit accessible throughout the day</a:t>
            </a:r>
            <a:endParaRPr lang="en-US"/>
          </a:p>
        </p:txBody>
      </p:sp>
      <p:sp>
        <p:nvSpPr>
          <p:cNvPr id="9" name="TextBox 8">
            <a:extLst>
              <a:ext uri="{FF2B5EF4-FFF2-40B4-BE49-F238E27FC236}">
                <a16:creationId xmlns:a16="http://schemas.microsoft.com/office/drawing/2014/main" id="{97EC0406-EDEC-A355-B2A3-E8F59E55E2AE}"/>
              </a:ext>
            </a:extLst>
          </p:cNvPr>
          <p:cNvSpPr txBox="1"/>
          <p:nvPr/>
        </p:nvSpPr>
        <p:spPr>
          <a:xfrm>
            <a:off x="5635227" y="2758372"/>
            <a:ext cx="206995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latin typeface="Letter-join Print Plus 1"/>
              </a:rPr>
              <a:t>Bagels through the breakfast programme</a:t>
            </a:r>
          </a:p>
        </p:txBody>
      </p:sp>
    </p:spTree>
    <p:extLst>
      <p:ext uri="{BB962C8B-B14F-4D97-AF65-F5344CB8AC3E}">
        <p14:creationId xmlns:p14="http://schemas.microsoft.com/office/powerpoint/2010/main" val="2318176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631504" y="0"/>
            <a:ext cx="1605548" cy="214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420205" y="157767"/>
            <a:ext cx="8274775" cy="1313718"/>
          </a:xfrm>
          <a:solidFill>
            <a:schemeClr val="accent1">
              <a:lumMod val="60000"/>
              <a:lumOff val="40000"/>
            </a:schemeClr>
          </a:solidFill>
        </p:spPr>
        <p:txBody>
          <a:bodyPr>
            <a:noAutofit/>
          </a:bodyPr>
          <a:lstStyle/>
          <a:p>
            <a:r>
              <a:rPr lang="en-GB" sz="4800" b="1" dirty="0">
                <a:solidFill>
                  <a:schemeClr val="tx1"/>
                </a:solidFill>
                <a:latin typeface="Century Gothic"/>
              </a:rPr>
              <a:t>Have you considered being a school governor?</a:t>
            </a:r>
          </a:p>
        </p:txBody>
      </p:sp>
      <p:sp>
        <p:nvSpPr>
          <p:cNvPr id="3" name="Subtitle 2"/>
          <p:cNvSpPr>
            <a:spLocks noGrp="1"/>
          </p:cNvSpPr>
          <p:nvPr>
            <p:ph type="subTitle" idx="1"/>
          </p:nvPr>
        </p:nvSpPr>
        <p:spPr>
          <a:xfrm>
            <a:off x="119065" y="1583639"/>
            <a:ext cx="8964485" cy="4304387"/>
          </a:xfrm>
        </p:spPr>
        <p:txBody>
          <a:bodyPr>
            <a:noAutofit/>
          </a:bodyPr>
          <a:lstStyle/>
          <a:p>
            <a:r>
              <a:rPr lang="en-GB" sz="2000" dirty="0">
                <a:solidFill>
                  <a:srgbClr val="002060"/>
                </a:solidFill>
              </a:rPr>
              <a:t>Would you like to help shape the future for the next generation?</a:t>
            </a:r>
          </a:p>
          <a:p>
            <a:r>
              <a:rPr lang="en-GB" sz="2000" dirty="0">
                <a:solidFill>
                  <a:srgbClr val="002060"/>
                </a:solidFill>
              </a:rPr>
              <a:t>Do you have a valuable/professional skill you can offer?</a:t>
            </a:r>
          </a:p>
          <a:p>
            <a:r>
              <a:rPr lang="en-GB" sz="2000" dirty="0">
                <a:solidFill>
                  <a:srgbClr val="002060"/>
                </a:solidFill>
              </a:rPr>
              <a:t>Are you committed to contributing to your local community?</a:t>
            </a:r>
          </a:p>
          <a:p>
            <a:r>
              <a:rPr lang="en-GB" sz="2000" b="1" dirty="0">
                <a:solidFill>
                  <a:schemeClr val="tx2"/>
                </a:solidFill>
              </a:rPr>
              <a:t>If you answer YES to any of the above, please get in touch</a:t>
            </a:r>
          </a:p>
          <a:p>
            <a:endParaRPr lang="en-GB" sz="2000" dirty="0"/>
          </a:p>
          <a:p>
            <a:r>
              <a:rPr lang="en-GB" sz="2000" dirty="0">
                <a:solidFill>
                  <a:srgbClr val="002060"/>
                </a:solidFill>
              </a:rPr>
              <a:t>We are keen to recruit governors who reflect our diverse community and the school </a:t>
            </a:r>
          </a:p>
          <a:p>
            <a:r>
              <a:rPr lang="en-GB" sz="2000" dirty="0">
                <a:solidFill>
                  <a:srgbClr val="002060"/>
                </a:solidFill>
              </a:rPr>
              <a:t>We welcome anyone who is interested in school governance, but especially those with skills and expertise in </a:t>
            </a:r>
            <a:r>
              <a:rPr lang="en-GB" sz="2000" b="1" dirty="0">
                <a:solidFill>
                  <a:srgbClr val="002060"/>
                </a:solidFill>
              </a:rPr>
              <a:t>health &amp; safety, communications, social care and education. </a:t>
            </a:r>
          </a:p>
          <a:p>
            <a:endParaRPr lang="en-GB" sz="2000" dirty="0">
              <a:solidFill>
                <a:srgbClr val="002060"/>
              </a:solidFill>
            </a:endParaRPr>
          </a:p>
          <a:p>
            <a:r>
              <a:rPr lang="en-GB" sz="2000" dirty="0">
                <a:solidFill>
                  <a:srgbClr val="002060"/>
                </a:solidFill>
              </a:rPr>
              <a:t>All new governors with full training and support</a:t>
            </a:r>
          </a:p>
          <a:p>
            <a:endParaRPr lang="en-GB" sz="1600" dirty="0">
              <a:solidFill>
                <a:srgbClr val="002060"/>
              </a:solidFill>
            </a:endParaRPr>
          </a:p>
        </p:txBody>
      </p:sp>
      <p:sp>
        <p:nvSpPr>
          <p:cNvPr id="5" name="Rounded Rectangle 4"/>
          <p:cNvSpPr/>
          <p:nvPr/>
        </p:nvSpPr>
        <p:spPr>
          <a:xfrm>
            <a:off x="7094747" y="2129511"/>
            <a:ext cx="4971674" cy="7443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002060"/>
                </a:solidFill>
              </a:rPr>
              <a:t>Please get in touch if interested to</a:t>
            </a:r>
          </a:p>
          <a:p>
            <a:pPr algn="ctr"/>
            <a:r>
              <a:rPr lang="en-GB" b="1" dirty="0">
                <a:solidFill>
                  <a:srgbClr val="002060"/>
                </a:solidFill>
              </a:rPr>
              <a:t>admin@fairlands.herts.sch.uk </a:t>
            </a:r>
          </a:p>
        </p:txBody>
      </p:sp>
    </p:spTree>
    <p:extLst>
      <p:ext uri="{BB962C8B-B14F-4D97-AF65-F5344CB8AC3E}">
        <p14:creationId xmlns:p14="http://schemas.microsoft.com/office/powerpoint/2010/main" val="1362528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1011191"/>
            <a:ext cx="7200183" cy="4243809"/>
          </a:xfrm>
        </p:spPr>
        <p:txBody>
          <a:bodyPr>
            <a:normAutofit/>
          </a:bodyPr>
          <a:lstStyle/>
          <a:p>
            <a:pPr algn="ctr">
              <a:lnSpc>
                <a:spcPct val="150000"/>
              </a:lnSpc>
            </a:pPr>
            <a:r>
              <a:rPr lang="en-GB" dirty="0">
                <a:latin typeface="Letter-join Print Plus 1"/>
                <a:cs typeface="Arial"/>
              </a:rPr>
              <a:t>We look forward to seeing you in September!</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545278"/>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2ca5807-4585-483c-9f8e-1cb4dcb5f669" xsi:nil="true"/>
    <lcf76f155ced4ddcb4097134ff3c332f xmlns="c3d71629-36e6-48d0-9457-4309ec90049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D17E9F6A5F7764ABF085CF59AD9C2D6" ma:contentTypeVersion="16" ma:contentTypeDescription="Create a new document." ma:contentTypeScope="" ma:versionID="f2368d07d33e6cc46ced183eeabc68bc">
  <xsd:schema xmlns:xsd="http://www.w3.org/2001/XMLSchema" xmlns:xs="http://www.w3.org/2001/XMLSchema" xmlns:p="http://schemas.microsoft.com/office/2006/metadata/properties" xmlns:ns2="c3d71629-36e6-48d0-9457-4309ec90049c" xmlns:ns3="42ca5807-4585-483c-9f8e-1cb4dcb5f669" targetNamespace="http://schemas.microsoft.com/office/2006/metadata/properties" ma:root="true" ma:fieldsID="b68b6452cb9b48d3936ad4158001d6f9" ns2:_="" ns3:_="">
    <xsd:import namespace="c3d71629-36e6-48d0-9457-4309ec90049c"/>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71629-36e6-48d0-9457-4309ec90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B003DD-A333-483C-9602-F8742B2D1CE0}">
  <ds:schemaRefs>
    <ds:schemaRef ds:uri="http://schemas.microsoft.com/office/2006/documentManagement/types"/>
    <ds:schemaRef ds:uri="42ca5807-4585-483c-9f8e-1cb4dcb5f669"/>
    <ds:schemaRef ds:uri="http://purl.org/dc/terms/"/>
    <ds:schemaRef ds:uri="http://schemas.openxmlformats.org/package/2006/metadata/core-properties"/>
    <ds:schemaRef ds:uri="http://purl.org/dc/elements/1.1/"/>
    <ds:schemaRef ds:uri="c3d71629-36e6-48d0-9457-4309ec90049c"/>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EBB131B7-21E7-4FA8-B0C3-2EEBD227E7B5}">
  <ds:schemaRefs>
    <ds:schemaRef ds:uri="http://schemas.microsoft.com/sharepoint/v3/contenttype/forms"/>
  </ds:schemaRefs>
</ds:datastoreItem>
</file>

<file path=customXml/itemProps3.xml><?xml version="1.0" encoding="utf-8"?>
<ds:datastoreItem xmlns:ds="http://schemas.openxmlformats.org/officeDocument/2006/customXml" ds:itemID="{9CD22242-336E-46E9-9BA9-4AE02EB1B7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71629-36e6-48d0-9457-4309ec90049c"/>
    <ds:schemaRef ds:uri="42ca5807-4585-483c-9f8e-1cb4dcb5f6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227</TotalTime>
  <Words>2817</Words>
  <Application>Microsoft Office PowerPoint</Application>
  <PresentationFormat>Widescreen</PresentationFormat>
  <Paragraphs>371</Paragraphs>
  <Slides>28</Slides>
  <Notes>26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Arial</vt:lpstr>
      <vt:lpstr>Arial,Sans-Serif</vt:lpstr>
      <vt:lpstr>Calibri</vt:lpstr>
      <vt:lpstr>Century Gothic</vt:lpstr>
      <vt:lpstr>Corbel</vt:lpstr>
      <vt:lpstr>HfW precursive</vt:lpstr>
      <vt:lpstr>Letter-join Air Plus 8</vt:lpstr>
      <vt:lpstr>Letter-join Basic 8</vt:lpstr>
      <vt:lpstr>Letter-join Print Plus 1</vt:lpstr>
      <vt:lpstr>Wingdings 2</vt:lpstr>
      <vt:lpstr>'Wingdings 2',Sans-Serif</vt:lpstr>
      <vt:lpstr>Frame</vt:lpstr>
      <vt:lpstr>Welcome to Fairlands Primary School New to Year 4 transition meeting</vt:lpstr>
      <vt:lpstr>Meet our Year 4 teaching team  </vt:lpstr>
      <vt:lpstr>Adults you will see in Year 4</vt:lpstr>
      <vt:lpstr>Meet the leadership team  </vt:lpstr>
      <vt:lpstr>Drop off and collection</vt:lpstr>
      <vt:lpstr>Start and end of the day – Year 4  </vt:lpstr>
      <vt:lpstr>PowerPoint Presentation</vt:lpstr>
      <vt:lpstr>PowerPoint Presentation</vt:lpstr>
      <vt:lpstr>What will my child be learning?</vt:lpstr>
      <vt:lpstr>The Year 4 Curriculum</vt:lpstr>
      <vt:lpstr>The Year 4 Curriculum</vt:lpstr>
      <vt:lpstr>PE and Outdoor areas</vt:lpstr>
      <vt:lpstr>Swimming</vt:lpstr>
      <vt:lpstr>Year 4 Times Table Check</vt:lpstr>
      <vt:lpstr>Uniform Expectations</vt:lpstr>
      <vt:lpstr>Uniform</vt:lpstr>
      <vt:lpstr>PowerPoint Presentation</vt:lpstr>
      <vt:lpstr>Please remember...</vt:lpstr>
      <vt:lpstr>Communication</vt:lpstr>
      <vt:lpstr>How we communicate with you</vt:lpstr>
      <vt:lpstr>Medical Information</vt:lpstr>
      <vt:lpstr>Health and medical</vt:lpstr>
      <vt:lpstr>Lunchtime offer</vt:lpstr>
      <vt:lpstr>Lunchtime offer</vt:lpstr>
      <vt:lpstr>Healthy lunch</vt:lpstr>
      <vt:lpstr>In classrooms</vt:lpstr>
      <vt:lpstr>Have you considered being a school governor?</vt:lpstr>
      <vt:lpstr>We look forward to seeing you in September!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lastModifiedBy>William Barnett</cp:lastModifiedBy>
  <cp:revision>940</cp:revision>
  <dcterms:created xsi:type="dcterms:W3CDTF">2020-07-04T17:28:20Z</dcterms:created>
  <dcterms:modified xsi:type="dcterms:W3CDTF">2026-07-08T19:06:46Z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0x0101004D17E9F6A5F7764ABF085CF59AD9C2D6</vt:lpwstr>
  </property>
  <property fmtid="{D5CDD505-2E9C-101B-9397-08002B2CF9AE}" pid="3" name="Order">
    <vt:r8>11447200</vt:r8>
  </property>
  <property fmtid="{D5CDD505-2E9C-101B-9397-08002B2CF9AE}" pid="4" name="MediaServiceImageTags">
    <vt:lpwstr/>
  </property>
</Properties>
</file>