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4"/>
  </p:sldMasterIdLst>
  <p:notesMasterIdLst>
    <p:notesMasterId r:id="rId43"/>
  </p:notesMasterIdLst>
  <p:sldIdLst>
    <p:sldId id="256" r:id="rId5"/>
    <p:sldId id="270" r:id="rId6"/>
    <p:sldId id="310" r:id="rId7"/>
    <p:sldId id="393" r:id="rId8"/>
    <p:sldId id="328" r:id="rId9"/>
    <p:sldId id="343" r:id="rId10"/>
    <p:sldId id="351" r:id="rId11"/>
    <p:sldId id="388" r:id="rId12"/>
    <p:sldId id="399" r:id="rId13"/>
    <p:sldId id="381" r:id="rId14"/>
    <p:sldId id="400" r:id="rId15"/>
    <p:sldId id="345" r:id="rId16"/>
    <p:sldId id="396" r:id="rId17"/>
    <p:sldId id="397" r:id="rId18"/>
    <p:sldId id="403" r:id="rId19"/>
    <p:sldId id="404" r:id="rId20"/>
    <p:sldId id="406" r:id="rId21"/>
    <p:sldId id="261" r:id="rId22"/>
    <p:sldId id="405" r:id="rId23"/>
    <p:sldId id="369" r:id="rId24"/>
    <p:sldId id="412" r:id="rId25"/>
    <p:sldId id="385" r:id="rId26"/>
    <p:sldId id="356" r:id="rId27"/>
    <p:sldId id="398" r:id="rId28"/>
    <p:sldId id="344" r:id="rId29"/>
    <p:sldId id="411" r:id="rId30"/>
    <p:sldId id="401" r:id="rId31"/>
    <p:sldId id="337" r:id="rId32"/>
    <p:sldId id="387" r:id="rId33"/>
    <p:sldId id="376" r:id="rId34"/>
    <p:sldId id="413" r:id="rId35"/>
    <p:sldId id="377" r:id="rId36"/>
    <p:sldId id="390" r:id="rId37"/>
    <p:sldId id="407" r:id="rId38"/>
    <p:sldId id="408" r:id="rId39"/>
    <p:sldId id="409" r:id="rId40"/>
    <p:sldId id="395" r:id="rId41"/>
    <p:sldId id="363"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1C1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D8A4F8-7672-A273-C2CB-E70045C39118}" v="19" dt="2026-07-21T20:07:16.0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782" autoAdjust="0"/>
  </p:normalViewPr>
  <p:slideViewPr>
    <p:cSldViewPr snapToGrid="0">
      <p:cViewPr varScale="1">
        <p:scale>
          <a:sx n="72" d="100"/>
          <a:sy n="72" d="100"/>
        </p:scale>
        <p:origin x="1075" y="67"/>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en Herron" userId="S::karen.herron@fairlands.herts.sch.uk::38f769f3-16d5-4640-9090-f45091b55ff5" providerId="AD" clId="Web-{EACE6101-ABB7-86DF-0BD1-22ED5EF25CFE}"/>
    <pc:docChg chg="addSld delSld modSld">
      <pc:chgData name="Karen Herron" userId="S::karen.herron@fairlands.herts.sch.uk::38f769f3-16d5-4640-9090-f45091b55ff5" providerId="AD" clId="Web-{EACE6101-ABB7-86DF-0BD1-22ED5EF25CFE}" dt="2026-07-08T20:53:19.980" v="404"/>
      <pc:docMkLst>
        <pc:docMk/>
      </pc:docMkLst>
      <pc:sldChg chg="add">
        <pc:chgData name="Karen Herron" userId="S::karen.herron@fairlands.herts.sch.uk::38f769f3-16d5-4640-9090-f45091b55ff5" providerId="AD" clId="Web-{EACE6101-ABB7-86DF-0BD1-22ED5EF25CFE}" dt="2026-07-08T20:39:38.969" v="218"/>
        <pc:sldMkLst>
          <pc:docMk/>
          <pc:sldMk cId="247197103" sldId="261"/>
        </pc:sldMkLst>
      </pc:sldChg>
      <pc:sldChg chg="addSp delSp modSp">
        <pc:chgData name="Karen Herron" userId="S::karen.herron@fairlands.herts.sch.uk::38f769f3-16d5-4640-9090-f45091b55ff5" providerId="AD" clId="Web-{EACE6101-ABB7-86DF-0BD1-22ED5EF25CFE}" dt="2026-07-08T20:10:59.320" v="19" actId="20577"/>
        <pc:sldMkLst>
          <pc:docMk/>
          <pc:sldMk cId="1733160931" sldId="310"/>
        </pc:sldMkLst>
        <pc:spChg chg="mod">
          <ac:chgData name="Karen Herron" userId="S::karen.herron@fairlands.herts.sch.uk::38f769f3-16d5-4640-9090-f45091b55ff5" providerId="AD" clId="Web-{EACE6101-ABB7-86DF-0BD1-22ED5EF25CFE}" dt="2026-07-08T20:10:59.320" v="19" actId="20577"/>
          <ac:spMkLst>
            <pc:docMk/>
            <pc:sldMk cId="1733160931" sldId="310"/>
            <ac:spMk id="7" creationId="{00000000-0000-0000-0000-000000000000}"/>
          </ac:spMkLst>
        </pc:spChg>
        <pc:picChg chg="add mod">
          <ac:chgData name="Karen Herron" userId="S::karen.herron@fairlands.herts.sch.uk::38f769f3-16d5-4640-9090-f45091b55ff5" providerId="AD" clId="Web-{EACE6101-ABB7-86DF-0BD1-22ED5EF25CFE}" dt="2026-07-08T20:10:25.866" v="4" actId="1076"/>
          <ac:picMkLst>
            <pc:docMk/>
            <pc:sldMk cId="1733160931" sldId="310"/>
            <ac:picMk id="3" creationId="{71BE0846-5FAA-C4FD-FA41-AF8482E55D2D}"/>
          </ac:picMkLst>
        </pc:picChg>
        <pc:picChg chg="add del">
          <ac:chgData name="Karen Herron" userId="S::karen.herron@fairlands.herts.sch.uk::38f769f3-16d5-4640-9090-f45091b55ff5" providerId="AD" clId="Web-{EACE6101-ABB7-86DF-0BD1-22ED5EF25CFE}" dt="2026-07-08T20:09:56.928" v="1"/>
          <ac:picMkLst>
            <pc:docMk/>
            <pc:sldMk cId="1733160931" sldId="310"/>
            <ac:picMk id="11" creationId="{83892CCC-B697-EFAA-E287-9122DDBA79D6}"/>
          </ac:picMkLst>
        </pc:picChg>
      </pc:sldChg>
      <pc:sldChg chg="delSp modSp">
        <pc:chgData name="Karen Herron" userId="S::karen.herron@fairlands.herts.sch.uk::38f769f3-16d5-4640-9090-f45091b55ff5" providerId="AD" clId="Web-{EACE6101-ABB7-86DF-0BD1-22ED5EF25CFE}" dt="2026-07-08T20:29:22.652" v="198"/>
        <pc:sldMkLst>
          <pc:docMk/>
          <pc:sldMk cId="2469082801" sldId="328"/>
        </pc:sldMkLst>
        <pc:spChg chg="mod">
          <ac:chgData name="Karen Herron" userId="S::karen.herron@fairlands.herts.sch.uk::38f769f3-16d5-4640-9090-f45091b55ff5" providerId="AD" clId="Web-{EACE6101-ABB7-86DF-0BD1-22ED5EF25CFE}" dt="2026-07-08T20:27:04.101" v="197" actId="20577"/>
          <ac:spMkLst>
            <pc:docMk/>
            <pc:sldMk cId="2469082801" sldId="328"/>
            <ac:spMk id="7" creationId="{00000000-0000-0000-0000-000000000000}"/>
          </ac:spMkLst>
        </pc:spChg>
      </pc:sldChg>
      <pc:sldChg chg="delSp modSp">
        <pc:chgData name="Karen Herron" userId="S::karen.herron@fairlands.herts.sch.uk::38f769f3-16d5-4640-9090-f45091b55ff5" providerId="AD" clId="Web-{EACE6101-ABB7-86DF-0BD1-22ED5EF25CFE}" dt="2026-07-08T20:43:44.164" v="368" actId="20577"/>
        <pc:sldMkLst>
          <pc:docMk/>
          <pc:sldMk cId="2318176977" sldId="356"/>
        </pc:sldMkLst>
        <pc:spChg chg="mod">
          <ac:chgData name="Karen Herron" userId="S::karen.herron@fairlands.herts.sch.uk::38f769f3-16d5-4640-9090-f45091b55ff5" providerId="AD" clId="Web-{EACE6101-ABB7-86DF-0BD1-22ED5EF25CFE}" dt="2026-07-08T20:43:22.883" v="365" actId="1076"/>
          <ac:spMkLst>
            <pc:docMk/>
            <pc:sldMk cId="2318176977" sldId="356"/>
            <ac:spMk id="8" creationId="{41A93C48-B31D-8B59-A8E3-4C37BEC5CD84}"/>
          </ac:spMkLst>
        </pc:spChg>
        <pc:spChg chg="mod">
          <ac:chgData name="Karen Herron" userId="S::karen.herron@fairlands.herts.sch.uk::38f769f3-16d5-4640-9090-f45091b55ff5" providerId="AD" clId="Web-{EACE6101-ABB7-86DF-0BD1-22ED5EF25CFE}" dt="2026-07-08T20:43:44.164" v="368" actId="20577"/>
          <ac:spMkLst>
            <pc:docMk/>
            <pc:sldMk cId="2318176977" sldId="356"/>
            <ac:spMk id="12" creationId="{4F810FB6-632E-9BCC-F0CA-E0325073D203}"/>
          </ac:spMkLst>
        </pc:spChg>
        <pc:picChg chg="mod">
          <ac:chgData name="Karen Herron" userId="S::karen.herron@fairlands.herts.sch.uk::38f769f3-16d5-4640-9090-f45091b55ff5" providerId="AD" clId="Web-{EACE6101-ABB7-86DF-0BD1-22ED5EF25CFE}" dt="2026-07-08T20:43:18.820" v="364" actId="1076"/>
          <ac:picMkLst>
            <pc:docMk/>
            <pc:sldMk cId="2318176977" sldId="356"/>
            <ac:picMk id="4" creationId="{8A294709-3D61-8650-DB3F-73A83F066D2A}"/>
          </ac:picMkLst>
        </pc:picChg>
      </pc:sldChg>
      <pc:sldChg chg="modSp">
        <pc:chgData name="Karen Herron" userId="S::karen.herron@fairlands.herts.sch.uk::38f769f3-16d5-4640-9090-f45091b55ff5" providerId="AD" clId="Web-{EACE6101-ABB7-86DF-0BD1-22ED5EF25CFE}" dt="2026-07-08T20:42:19.068" v="358"/>
        <pc:sldMkLst>
          <pc:docMk/>
          <pc:sldMk cId="3876987346" sldId="369"/>
        </pc:sldMkLst>
        <pc:graphicFrameChg chg="mod modGraphic">
          <ac:chgData name="Karen Herron" userId="S::karen.herron@fairlands.herts.sch.uk::38f769f3-16d5-4640-9090-f45091b55ff5" providerId="AD" clId="Web-{EACE6101-ABB7-86DF-0BD1-22ED5EF25CFE}" dt="2026-07-08T20:42:19.068" v="358"/>
          <ac:graphicFrameMkLst>
            <pc:docMk/>
            <pc:sldMk cId="3876987346" sldId="369"/>
            <ac:graphicFrameMk id="8" creationId="{40B5AF39-F049-C35F-696E-56CA01200B27}"/>
          </ac:graphicFrameMkLst>
        </pc:graphicFrameChg>
      </pc:sldChg>
      <pc:sldChg chg="add">
        <pc:chgData name="Karen Herron" userId="S::karen.herron@fairlands.herts.sch.uk::38f769f3-16d5-4640-9090-f45091b55ff5" providerId="AD" clId="Web-{EACE6101-ABB7-86DF-0BD1-22ED5EF25CFE}" dt="2026-07-08T20:46:37.920" v="397"/>
        <pc:sldMkLst>
          <pc:docMk/>
          <pc:sldMk cId="1026329424" sldId="387"/>
        </pc:sldMkLst>
      </pc:sldChg>
      <pc:sldChg chg="addSp delSp modSp">
        <pc:chgData name="Karen Herron" userId="S::karen.herron@fairlands.herts.sch.uk::38f769f3-16d5-4640-9090-f45091b55ff5" providerId="AD" clId="Web-{EACE6101-ABB7-86DF-0BD1-22ED5EF25CFE}" dt="2026-07-08T20:26:00.631" v="183" actId="1076"/>
        <pc:sldMkLst>
          <pc:docMk/>
          <pc:sldMk cId="191623389" sldId="393"/>
        </pc:sldMkLst>
        <pc:spChg chg="mod">
          <ac:chgData name="Karen Herron" userId="S::karen.herron@fairlands.herts.sch.uk::38f769f3-16d5-4640-9090-f45091b55ff5" providerId="AD" clId="Web-{EACE6101-ABB7-86DF-0BD1-22ED5EF25CFE}" dt="2026-07-08T20:20:08.604" v="158" actId="20577"/>
          <ac:spMkLst>
            <pc:docMk/>
            <pc:sldMk cId="191623389" sldId="393"/>
            <ac:spMk id="17" creationId="{CEA2AB90-D596-B647-4AA4-3B1B33D48080}"/>
          </ac:spMkLst>
        </pc:spChg>
        <pc:spChg chg="mod">
          <ac:chgData name="Karen Herron" userId="S::karen.herron@fairlands.herts.sch.uk::38f769f3-16d5-4640-9090-f45091b55ff5" providerId="AD" clId="Web-{EACE6101-ABB7-86DF-0BD1-22ED5EF25CFE}" dt="2026-07-08T20:20:13.557" v="159" actId="20577"/>
          <ac:spMkLst>
            <pc:docMk/>
            <pc:sldMk cId="191623389" sldId="393"/>
            <ac:spMk id="21" creationId="{C5014BD1-503E-ED0B-E420-A95DFEB2CD9E}"/>
          </ac:spMkLst>
        </pc:spChg>
        <pc:spChg chg="add del mod">
          <ac:chgData name="Karen Herron" userId="S::karen.herron@fairlands.herts.sch.uk::38f769f3-16d5-4640-9090-f45091b55ff5" providerId="AD" clId="Web-{EACE6101-ABB7-86DF-0BD1-22ED5EF25CFE}" dt="2026-07-08T20:19:49.290" v="149" actId="20577"/>
          <ac:spMkLst>
            <pc:docMk/>
            <pc:sldMk cId="191623389" sldId="393"/>
            <ac:spMk id="22" creationId="{6F10855E-F805-6971-EC4E-0B58663B6EF8}"/>
          </ac:spMkLst>
        </pc:spChg>
        <pc:picChg chg="mod">
          <ac:chgData name="Karen Herron" userId="S::karen.herron@fairlands.herts.sch.uk::38f769f3-16d5-4640-9090-f45091b55ff5" providerId="AD" clId="Web-{EACE6101-ABB7-86DF-0BD1-22ED5EF25CFE}" dt="2026-07-08T20:23:34.063" v="174" actId="14100"/>
          <ac:picMkLst>
            <pc:docMk/>
            <pc:sldMk cId="191623389" sldId="393"/>
            <ac:picMk id="4" creationId="{0FA4FD67-B526-C7FD-7BBF-A08126ED3B09}"/>
          </ac:picMkLst>
        </pc:picChg>
        <pc:picChg chg="mod">
          <ac:chgData name="Karen Herron" userId="S::karen.herron@fairlands.herts.sch.uk::38f769f3-16d5-4640-9090-f45091b55ff5" providerId="AD" clId="Web-{EACE6101-ABB7-86DF-0BD1-22ED5EF25CFE}" dt="2026-07-08T20:20:16.541" v="160" actId="1076"/>
          <ac:picMkLst>
            <pc:docMk/>
            <pc:sldMk cId="191623389" sldId="393"/>
            <ac:picMk id="7" creationId="{79D870FC-71CB-868B-C95D-301D3E73D21C}"/>
          </ac:picMkLst>
        </pc:picChg>
        <pc:picChg chg="mod">
          <ac:chgData name="Karen Herron" userId="S::karen.herron@fairlands.herts.sch.uk::38f769f3-16d5-4640-9090-f45091b55ff5" providerId="AD" clId="Web-{EACE6101-ABB7-86DF-0BD1-22ED5EF25CFE}" dt="2026-07-08T20:17:58.537" v="121" actId="1076"/>
          <ac:picMkLst>
            <pc:docMk/>
            <pc:sldMk cId="191623389" sldId="393"/>
            <ac:picMk id="8" creationId="{5FB62B27-153A-A4FF-AC66-866C64D1E872}"/>
          </ac:picMkLst>
        </pc:picChg>
        <pc:picChg chg="mod">
          <ac:chgData name="Karen Herron" userId="S::karen.herron@fairlands.herts.sch.uk::38f769f3-16d5-4640-9090-f45091b55ff5" providerId="AD" clId="Web-{EACE6101-ABB7-86DF-0BD1-22ED5EF25CFE}" dt="2026-07-08T20:19:38.415" v="141" actId="1076"/>
          <ac:picMkLst>
            <pc:docMk/>
            <pc:sldMk cId="191623389" sldId="393"/>
            <ac:picMk id="15" creationId="{EA45F13E-6F7C-5189-080E-1E4C23579DA9}"/>
          </ac:picMkLst>
        </pc:picChg>
        <pc:picChg chg="mod">
          <ac:chgData name="Karen Herron" userId="S::karen.herron@fairlands.herts.sch.uk::38f769f3-16d5-4640-9090-f45091b55ff5" providerId="AD" clId="Web-{EACE6101-ABB7-86DF-0BD1-22ED5EF25CFE}" dt="2026-07-08T20:19:53.087" v="150" actId="1076"/>
          <ac:picMkLst>
            <pc:docMk/>
            <pc:sldMk cId="191623389" sldId="393"/>
            <ac:picMk id="18" creationId="{2E7C0409-CF27-AE0E-BFFA-2075FCAF52B0}"/>
          </ac:picMkLst>
        </pc:picChg>
        <pc:picChg chg="add mod">
          <ac:chgData name="Karen Herron" userId="S::karen.herron@fairlands.herts.sch.uk::38f769f3-16d5-4640-9090-f45091b55ff5" providerId="AD" clId="Web-{EACE6101-ABB7-86DF-0BD1-22ED5EF25CFE}" dt="2026-07-08T20:21:31.934" v="165" actId="1076"/>
          <ac:picMkLst>
            <pc:docMk/>
            <pc:sldMk cId="191623389" sldId="393"/>
            <ac:picMk id="20" creationId="{4C0E05A3-91BA-AE00-0F82-40F790A356E1}"/>
          </ac:picMkLst>
        </pc:picChg>
        <pc:picChg chg="add mod">
          <ac:chgData name="Karen Herron" userId="S::karen.herron@fairlands.herts.sch.uk::38f769f3-16d5-4640-9090-f45091b55ff5" providerId="AD" clId="Web-{EACE6101-ABB7-86DF-0BD1-22ED5EF25CFE}" dt="2026-07-08T20:23:28.594" v="173" actId="1076"/>
          <ac:picMkLst>
            <pc:docMk/>
            <pc:sldMk cId="191623389" sldId="393"/>
            <ac:picMk id="23" creationId="{E4341B30-E2A0-2218-E508-0502D82973C0}"/>
          </ac:picMkLst>
        </pc:picChg>
        <pc:picChg chg="add mod">
          <ac:chgData name="Karen Herron" userId="S::karen.herron@fairlands.herts.sch.uk::38f769f3-16d5-4640-9090-f45091b55ff5" providerId="AD" clId="Web-{EACE6101-ABB7-86DF-0BD1-22ED5EF25CFE}" dt="2026-07-08T20:25:18.192" v="180" actId="1076"/>
          <ac:picMkLst>
            <pc:docMk/>
            <pc:sldMk cId="191623389" sldId="393"/>
            <ac:picMk id="24" creationId="{F8FAB73C-D9D0-531F-03FA-46B1CE0836C7}"/>
          </ac:picMkLst>
        </pc:picChg>
        <pc:picChg chg="add mod">
          <ac:chgData name="Karen Herron" userId="S::karen.herron@fairlands.herts.sch.uk::38f769f3-16d5-4640-9090-f45091b55ff5" providerId="AD" clId="Web-{EACE6101-ABB7-86DF-0BD1-22ED5EF25CFE}" dt="2026-07-08T20:26:00.631" v="183" actId="1076"/>
          <ac:picMkLst>
            <pc:docMk/>
            <pc:sldMk cId="191623389" sldId="393"/>
            <ac:picMk id="25" creationId="{0C7C9F34-D8B3-342C-C805-0AFF4D7D84FA}"/>
          </ac:picMkLst>
        </pc:picChg>
      </pc:sldChg>
      <pc:sldChg chg="modSp">
        <pc:chgData name="Karen Herron" userId="S::karen.herron@fairlands.herts.sch.uk::38f769f3-16d5-4640-9090-f45091b55ff5" providerId="AD" clId="Web-{EACE6101-ABB7-86DF-0BD1-22ED5EF25CFE}" dt="2026-07-08T20:38:33.045" v="216" actId="20577"/>
        <pc:sldMkLst>
          <pc:docMk/>
          <pc:sldMk cId="2653186560" sldId="404"/>
        </pc:sldMkLst>
        <pc:spChg chg="mod">
          <ac:chgData name="Karen Herron" userId="S::karen.herron@fairlands.herts.sch.uk::38f769f3-16d5-4640-9090-f45091b55ff5" providerId="AD" clId="Web-{EACE6101-ABB7-86DF-0BD1-22ED5EF25CFE}" dt="2026-07-08T20:38:33.045" v="216" actId="20577"/>
          <ac:spMkLst>
            <pc:docMk/>
            <pc:sldMk cId="2653186560" sldId="404"/>
            <ac:spMk id="3" creationId="{9DE21110-9DA3-4F0D-B055-1CE99162C442}"/>
          </ac:spMkLst>
        </pc:spChg>
      </pc:sldChg>
      <pc:sldChg chg="delSp modSp add">
        <pc:chgData name="Karen Herron" userId="S::karen.herron@fairlands.herts.sch.uk::38f769f3-16d5-4640-9090-f45091b55ff5" providerId="AD" clId="Web-{EACE6101-ABB7-86DF-0BD1-22ED5EF25CFE}" dt="2026-07-08T20:46:03.231" v="396" actId="20577"/>
        <pc:sldMkLst>
          <pc:docMk/>
          <pc:sldMk cId="1546613577" sldId="411"/>
        </pc:sldMkLst>
        <pc:spChg chg="mod">
          <ac:chgData name="Karen Herron" userId="S::karen.herron@fairlands.herts.sch.uk::38f769f3-16d5-4640-9090-f45091b55ff5" providerId="AD" clId="Web-{EACE6101-ABB7-86DF-0BD1-22ED5EF25CFE}" dt="2026-07-08T20:46:03.231" v="396" actId="20577"/>
          <ac:spMkLst>
            <pc:docMk/>
            <pc:sldMk cId="1546613577" sldId="411"/>
            <ac:spMk id="14" creationId="{41312CC7-D143-10E3-95F8-064D34DD9CF8}"/>
          </ac:spMkLst>
        </pc:spChg>
        <pc:spChg chg="mod">
          <ac:chgData name="Karen Herron" userId="S::karen.herron@fairlands.herts.sch.uk::38f769f3-16d5-4640-9090-f45091b55ff5" providerId="AD" clId="Web-{EACE6101-ABB7-86DF-0BD1-22ED5EF25CFE}" dt="2026-07-08T20:45:06.042" v="372" actId="20577"/>
          <ac:spMkLst>
            <pc:docMk/>
            <pc:sldMk cId="1546613577" sldId="411"/>
            <ac:spMk id="18" creationId="{5E90242E-907F-539A-9775-C9C9CB4F9EEE}"/>
          </ac:spMkLst>
        </pc:spChg>
      </pc:sldChg>
      <pc:sldChg chg="add">
        <pc:chgData name="Karen Herron" userId="S::karen.herron@fairlands.herts.sch.uk::38f769f3-16d5-4640-9090-f45091b55ff5" providerId="AD" clId="Web-{EACE6101-ABB7-86DF-0BD1-22ED5EF25CFE}" dt="2026-07-08T20:50:49.756" v="400"/>
        <pc:sldMkLst>
          <pc:docMk/>
          <pc:sldMk cId="3050608710" sldId="412"/>
        </pc:sldMkLst>
      </pc:sldChg>
      <pc:sldChg chg="add">
        <pc:chgData name="Karen Herron" userId="S::karen.herron@fairlands.herts.sch.uk::38f769f3-16d5-4640-9090-f45091b55ff5" providerId="AD" clId="Web-{EACE6101-ABB7-86DF-0BD1-22ED5EF25CFE}" dt="2026-07-08T20:51:26.507" v="402"/>
        <pc:sldMkLst>
          <pc:docMk/>
          <pc:sldMk cId="2817400834" sldId="413"/>
        </pc:sldMkLst>
      </pc:sldChg>
    </pc:docChg>
  </pc:docChgLst>
  <pc:docChgLst>
    <pc:chgData name="Katherine Wrangles" userId="2d07b105-8198-4599-98a2-a385f877ed56" providerId="ADAL" clId="{7966FBC2-7F50-42E1-8AFA-8FD0E2D46F75}"/>
    <pc:docChg chg="modSld">
      <pc:chgData name="Katherine Wrangles" userId="2d07b105-8198-4599-98a2-a385f877ed56" providerId="ADAL" clId="{7966FBC2-7F50-42E1-8AFA-8FD0E2D46F75}" dt="2026-07-16T13:41:02.335" v="39" actId="20578"/>
      <pc:docMkLst>
        <pc:docMk/>
      </pc:docMkLst>
      <pc:sldChg chg="modNotesTx">
        <pc:chgData name="Katherine Wrangles" userId="2d07b105-8198-4599-98a2-a385f877ed56" providerId="ADAL" clId="{7966FBC2-7F50-42E1-8AFA-8FD0E2D46F75}" dt="2026-07-16T13:09:14.391" v="0" actId="20577"/>
        <pc:sldMkLst>
          <pc:docMk/>
          <pc:sldMk cId="444154626" sldId="256"/>
        </pc:sldMkLst>
      </pc:sldChg>
      <pc:sldChg chg="modNotesTx">
        <pc:chgData name="Katherine Wrangles" userId="2d07b105-8198-4599-98a2-a385f877ed56" providerId="ADAL" clId="{7966FBC2-7F50-42E1-8AFA-8FD0E2D46F75}" dt="2026-07-16T13:09:19.052" v="1" actId="20577"/>
        <pc:sldMkLst>
          <pc:docMk/>
          <pc:sldMk cId="3078990931" sldId="270"/>
        </pc:sldMkLst>
      </pc:sldChg>
      <pc:sldChg chg="modNotesTx">
        <pc:chgData name="Katherine Wrangles" userId="2d07b105-8198-4599-98a2-a385f877ed56" providerId="ADAL" clId="{7966FBC2-7F50-42E1-8AFA-8FD0E2D46F75}" dt="2026-07-16T13:09:24.688" v="6" actId="20577"/>
        <pc:sldMkLst>
          <pc:docMk/>
          <pc:sldMk cId="1733160931" sldId="310"/>
        </pc:sldMkLst>
      </pc:sldChg>
      <pc:sldChg chg="modNotesTx">
        <pc:chgData name="Katherine Wrangles" userId="2d07b105-8198-4599-98a2-a385f877ed56" providerId="ADAL" clId="{7966FBC2-7F50-42E1-8AFA-8FD0E2D46F75}" dt="2026-07-16T13:09:33.617" v="7" actId="20577"/>
        <pc:sldMkLst>
          <pc:docMk/>
          <pc:sldMk cId="2469082801" sldId="328"/>
        </pc:sldMkLst>
      </pc:sldChg>
      <pc:sldChg chg="modNotesTx">
        <pc:chgData name="Katherine Wrangles" userId="2d07b105-8198-4599-98a2-a385f877ed56" providerId="ADAL" clId="{7966FBC2-7F50-42E1-8AFA-8FD0E2D46F75}" dt="2026-07-16T13:09:36.720" v="8" actId="20577"/>
        <pc:sldMkLst>
          <pc:docMk/>
          <pc:sldMk cId="212732462" sldId="343"/>
        </pc:sldMkLst>
      </pc:sldChg>
      <pc:sldChg chg="modNotesTx">
        <pc:chgData name="Katherine Wrangles" userId="2d07b105-8198-4599-98a2-a385f877ed56" providerId="ADAL" clId="{7966FBC2-7F50-42E1-8AFA-8FD0E2D46F75}" dt="2026-07-16T13:09:40.970" v="9" actId="20577"/>
        <pc:sldMkLst>
          <pc:docMk/>
          <pc:sldMk cId="2149188118" sldId="351"/>
        </pc:sldMkLst>
      </pc:sldChg>
      <pc:sldChg chg="modNotesTx">
        <pc:chgData name="Katherine Wrangles" userId="2d07b105-8198-4599-98a2-a385f877ed56" providerId="ADAL" clId="{7966FBC2-7F50-42E1-8AFA-8FD0E2D46F75}" dt="2026-07-16T13:12:34.626" v="33" actId="20577"/>
        <pc:sldMkLst>
          <pc:docMk/>
          <pc:sldMk cId="1471545278" sldId="363"/>
        </pc:sldMkLst>
      </pc:sldChg>
      <pc:sldChg chg="modNotesTx">
        <pc:chgData name="Katherine Wrangles" userId="2d07b105-8198-4599-98a2-a385f877ed56" providerId="ADAL" clId="{7966FBC2-7F50-42E1-8AFA-8FD0E2D46F75}" dt="2026-07-16T13:10:58.105" v="23" actId="20577"/>
        <pc:sldMkLst>
          <pc:docMk/>
          <pc:sldMk cId="3876987346" sldId="369"/>
        </pc:sldMkLst>
      </pc:sldChg>
      <pc:sldChg chg="modNotesTx">
        <pc:chgData name="Katherine Wrangles" userId="2d07b105-8198-4599-98a2-a385f877ed56" providerId="ADAL" clId="{7966FBC2-7F50-42E1-8AFA-8FD0E2D46F75}" dt="2026-07-16T13:09:49.111" v="10" actId="20577"/>
        <pc:sldMkLst>
          <pc:docMk/>
          <pc:sldMk cId="1767185134" sldId="381"/>
        </pc:sldMkLst>
      </pc:sldChg>
      <pc:sldChg chg="modNotesTx">
        <pc:chgData name="Katherine Wrangles" userId="2d07b105-8198-4599-98a2-a385f877ed56" providerId="ADAL" clId="{7966FBC2-7F50-42E1-8AFA-8FD0E2D46F75}" dt="2026-07-16T13:11:53.837" v="29" actId="5793"/>
        <pc:sldMkLst>
          <pc:docMk/>
          <pc:sldMk cId="1026329424" sldId="387"/>
        </pc:sldMkLst>
      </pc:sldChg>
      <pc:sldChg chg="modNotesTx">
        <pc:chgData name="Katherine Wrangles" userId="2d07b105-8198-4599-98a2-a385f877ed56" providerId="ADAL" clId="{7966FBC2-7F50-42E1-8AFA-8FD0E2D46F75}" dt="2026-07-16T13:40:41.172" v="34" actId="20577"/>
        <pc:sldMkLst>
          <pc:docMk/>
          <pc:sldMk cId="4152107179" sldId="396"/>
        </pc:sldMkLst>
      </pc:sldChg>
      <pc:sldChg chg="modSp modNotesTx">
        <pc:chgData name="Katherine Wrangles" userId="2d07b105-8198-4599-98a2-a385f877ed56" providerId="ADAL" clId="{7966FBC2-7F50-42E1-8AFA-8FD0E2D46F75}" dt="2026-07-16T13:41:02.335" v="39" actId="20578"/>
        <pc:sldMkLst>
          <pc:docMk/>
          <pc:sldMk cId="2723388764" sldId="397"/>
        </pc:sldMkLst>
        <pc:graphicFrameChg chg="mod">
          <ac:chgData name="Katherine Wrangles" userId="2d07b105-8198-4599-98a2-a385f877ed56" providerId="ADAL" clId="{7966FBC2-7F50-42E1-8AFA-8FD0E2D46F75}" dt="2026-07-16T13:41:02.335" v="39" actId="20578"/>
          <ac:graphicFrameMkLst>
            <pc:docMk/>
            <pc:sldMk cId="2723388764" sldId="397"/>
            <ac:graphicFrameMk id="3" creationId="{3D939A4D-30F2-8854-3B46-A5190085336B}"/>
          </ac:graphicFrameMkLst>
        </pc:graphicFrameChg>
      </pc:sldChg>
      <pc:sldChg chg="modNotesTx">
        <pc:chgData name="Katherine Wrangles" userId="2d07b105-8198-4599-98a2-a385f877ed56" providerId="ADAL" clId="{7966FBC2-7F50-42E1-8AFA-8FD0E2D46F75}" dt="2026-07-16T13:11:34.704" v="27" actId="20577"/>
        <pc:sldMkLst>
          <pc:docMk/>
          <pc:sldMk cId="2215176286" sldId="401"/>
        </pc:sldMkLst>
      </pc:sldChg>
      <pc:sldChg chg="modNotesTx">
        <pc:chgData name="Katherine Wrangles" userId="2d07b105-8198-4599-98a2-a385f877ed56" providerId="ADAL" clId="{7966FBC2-7F50-42E1-8AFA-8FD0E2D46F75}" dt="2026-07-16T13:10:50.468" v="22" actId="20577"/>
        <pc:sldMkLst>
          <pc:docMk/>
          <pc:sldMk cId="2653186560" sldId="404"/>
        </pc:sldMkLst>
      </pc:sldChg>
      <pc:sldChg chg="modNotesTx">
        <pc:chgData name="Katherine Wrangles" userId="2d07b105-8198-4599-98a2-a385f877ed56" providerId="ADAL" clId="{7966FBC2-7F50-42E1-8AFA-8FD0E2D46F75}" dt="2026-07-16T13:10:38.445" v="20" actId="20577"/>
        <pc:sldMkLst>
          <pc:docMk/>
          <pc:sldMk cId="2321771725" sldId="406"/>
        </pc:sldMkLst>
      </pc:sldChg>
      <pc:sldChg chg="modNotesTx">
        <pc:chgData name="Katherine Wrangles" userId="2d07b105-8198-4599-98a2-a385f877ed56" providerId="ADAL" clId="{7966FBC2-7F50-42E1-8AFA-8FD0E2D46F75}" dt="2026-07-16T13:12:20.908" v="31" actId="20577"/>
        <pc:sldMkLst>
          <pc:docMk/>
          <pc:sldMk cId="431776892" sldId="408"/>
        </pc:sldMkLst>
      </pc:sldChg>
      <pc:sldChg chg="modNotesTx">
        <pc:chgData name="Katherine Wrangles" userId="2d07b105-8198-4599-98a2-a385f877ed56" providerId="ADAL" clId="{7966FBC2-7F50-42E1-8AFA-8FD0E2D46F75}" dt="2026-07-16T13:12:27.840" v="32" actId="20577"/>
        <pc:sldMkLst>
          <pc:docMk/>
          <pc:sldMk cId="1995750317" sldId="409"/>
        </pc:sldMkLst>
      </pc:sldChg>
      <pc:sldChg chg="modNotesTx">
        <pc:chgData name="Katherine Wrangles" userId="2d07b105-8198-4599-98a2-a385f877ed56" providerId="ADAL" clId="{7966FBC2-7F50-42E1-8AFA-8FD0E2D46F75}" dt="2026-07-16T13:11:26.231" v="26" actId="20577"/>
        <pc:sldMkLst>
          <pc:docMk/>
          <pc:sldMk cId="1546613577" sldId="411"/>
        </pc:sldMkLst>
      </pc:sldChg>
      <pc:sldChg chg="modSp mod modNotesTx">
        <pc:chgData name="Katherine Wrangles" userId="2d07b105-8198-4599-98a2-a385f877ed56" providerId="ADAL" clId="{7966FBC2-7F50-42E1-8AFA-8FD0E2D46F75}" dt="2026-07-16T13:11:10.059" v="25" actId="13926"/>
        <pc:sldMkLst>
          <pc:docMk/>
          <pc:sldMk cId="3050608710" sldId="412"/>
        </pc:sldMkLst>
        <pc:spChg chg="mod">
          <ac:chgData name="Katherine Wrangles" userId="2d07b105-8198-4599-98a2-a385f877ed56" providerId="ADAL" clId="{7966FBC2-7F50-42E1-8AFA-8FD0E2D46F75}" dt="2026-07-16T13:11:10.059" v="25" actId="13926"/>
          <ac:spMkLst>
            <pc:docMk/>
            <pc:sldMk cId="3050608710" sldId="412"/>
            <ac:spMk id="2" creationId="{71AB7AB4-8A5C-4FB8-D980-444869283D48}"/>
          </ac:spMkLst>
        </pc:spChg>
      </pc:sldChg>
      <pc:sldChg chg="modNotesTx">
        <pc:chgData name="Katherine Wrangles" userId="2d07b105-8198-4599-98a2-a385f877ed56" providerId="ADAL" clId="{7966FBC2-7F50-42E1-8AFA-8FD0E2D46F75}" dt="2026-07-16T13:12:08.376" v="30" actId="20577"/>
        <pc:sldMkLst>
          <pc:docMk/>
          <pc:sldMk cId="2817400834" sldId="413"/>
        </pc:sldMkLst>
      </pc:sldChg>
    </pc:docChg>
  </pc:docChgLst>
  <pc:docChgLst>
    <pc:chgData name="Karen Herron" userId="S::karen.herron@fairlands.herts.sch.uk::38f769f3-16d5-4640-9090-f45091b55ff5" providerId="AD" clId="Web-{CBD8A4F8-7672-A273-C2CB-E70045C39118}"/>
    <pc:docChg chg="modSld">
      <pc:chgData name="Karen Herron" userId="S::karen.herron@fairlands.herts.sch.uk::38f769f3-16d5-4640-9090-f45091b55ff5" providerId="AD" clId="Web-{CBD8A4F8-7672-A273-C2CB-E70045C39118}" dt="2026-07-21T20:07:13.974" v="10" actId="20577"/>
      <pc:docMkLst>
        <pc:docMk/>
      </pc:docMkLst>
      <pc:sldChg chg="addSp delSp modSp">
        <pc:chgData name="Karen Herron" userId="S::karen.herron@fairlands.herts.sch.uk::38f769f3-16d5-4640-9090-f45091b55ff5" providerId="AD" clId="Web-{CBD8A4F8-7672-A273-C2CB-E70045C39118}" dt="2026-07-21T20:07:13.974" v="10" actId="20577"/>
        <pc:sldMkLst>
          <pc:docMk/>
          <pc:sldMk cId="191623389" sldId="393"/>
        </pc:sldMkLst>
        <pc:spChg chg="mod">
          <ac:chgData name="Karen Herron" userId="S::karen.herron@fairlands.herts.sch.uk::38f769f3-16d5-4640-9090-f45091b55ff5" providerId="AD" clId="Web-{CBD8A4F8-7672-A273-C2CB-E70045C39118}" dt="2026-07-21T20:07:13.974" v="10" actId="20577"/>
          <ac:spMkLst>
            <pc:docMk/>
            <pc:sldMk cId="191623389" sldId="393"/>
            <ac:spMk id="21" creationId="{C5014BD1-503E-ED0B-E420-A95DFEB2CD9E}"/>
          </ac:spMkLst>
        </pc:spChg>
        <pc:spChg chg="mod">
          <ac:chgData name="Karen Herron" userId="S::karen.herron@fairlands.herts.sch.uk::38f769f3-16d5-4640-9090-f45091b55ff5" providerId="AD" clId="Web-{CBD8A4F8-7672-A273-C2CB-E70045C39118}" dt="2026-07-21T20:06:59.771" v="6" actId="20577"/>
          <ac:spMkLst>
            <pc:docMk/>
            <pc:sldMk cId="191623389" sldId="393"/>
            <ac:spMk id="22" creationId="{6F10855E-F805-6971-EC4E-0B58663B6EF8}"/>
          </ac:spMkLst>
        </pc:spChg>
        <pc:picChg chg="add mod">
          <ac:chgData name="Karen Herron" userId="S::karen.herron@fairlands.herts.sch.uk::38f769f3-16d5-4640-9090-f45091b55ff5" providerId="AD" clId="Web-{CBD8A4F8-7672-A273-C2CB-E70045C39118}" dt="2026-07-21T20:06:51.989" v="3" actId="1076"/>
          <ac:picMkLst>
            <pc:docMk/>
            <pc:sldMk cId="191623389" sldId="393"/>
            <ac:picMk id="3" creationId="{EC8AD9CE-0C17-4325-6043-1B254129D638}"/>
          </ac:picMkLst>
        </pc:picChg>
        <pc:picChg chg="del">
          <ac:chgData name="Karen Herron" userId="S::karen.herron@fairlands.herts.sch.uk::38f769f3-16d5-4640-9090-f45091b55ff5" providerId="AD" clId="Web-{CBD8A4F8-7672-A273-C2CB-E70045C39118}" dt="2026-07-21T20:06:48.973" v="2"/>
          <ac:picMkLst>
            <pc:docMk/>
            <pc:sldMk cId="191623389" sldId="393"/>
            <ac:picMk id="15" creationId="{EA45F13E-6F7C-5189-080E-1E4C23579DA9}"/>
          </ac:picMkLst>
        </pc:picChg>
        <pc:picChg chg="del">
          <ac:chgData name="Karen Herron" userId="S::karen.herron@fairlands.herts.sch.uk::38f769f3-16d5-4640-9090-f45091b55ff5" providerId="AD" clId="Web-{CBD8A4F8-7672-A273-C2CB-E70045C39118}" dt="2026-07-21T20:07:05.849" v="7"/>
          <ac:picMkLst>
            <pc:docMk/>
            <pc:sldMk cId="191623389" sldId="393"/>
            <ac:picMk id="25" creationId="{0C7C9F34-D8B3-342C-C805-0AFF4D7D84FA}"/>
          </ac:picMkLst>
        </pc:picChg>
      </pc:sldChg>
    </pc:docChg>
  </pc:docChgLst>
  <pc:docChgLst>
    <pc:chgData name="Karen Herron" userId="S::karen.herron@fairlands.herts.sch.uk::38f769f3-16d5-4640-9090-f45091b55ff5" providerId="AD" clId="Web-{A3C38F84-C3BE-4485-9770-A3A200E4DAD7}"/>
    <pc:docChg chg="modSld">
      <pc:chgData name="Karen Herron" userId="S::karen.herron@fairlands.herts.sch.uk::38f769f3-16d5-4640-9090-f45091b55ff5" providerId="AD" clId="Web-{A3C38F84-C3BE-4485-9770-A3A200E4DAD7}" dt="2026-07-07T22:09:31.308" v="26" actId="20577"/>
      <pc:docMkLst>
        <pc:docMk/>
      </pc:docMkLst>
      <pc:sldChg chg="modSp">
        <pc:chgData name="Karen Herron" userId="S::karen.herron@fairlands.herts.sch.uk::38f769f3-16d5-4640-9090-f45091b55ff5" providerId="AD" clId="Web-{A3C38F84-C3BE-4485-9770-A3A200E4DAD7}" dt="2026-07-07T22:09:31.308" v="26" actId="20577"/>
        <pc:sldMkLst>
          <pc:docMk/>
          <pc:sldMk cId="191623389" sldId="393"/>
        </pc:sldMkLst>
        <pc:spChg chg="mod">
          <ac:chgData name="Karen Herron" userId="S::karen.herron@fairlands.herts.sch.uk::38f769f3-16d5-4640-9090-f45091b55ff5" providerId="AD" clId="Web-{A3C38F84-C3BE-4485-9770-A3A200E4DAD7}" dt="2026-07-07T22:09:31.308" v="26" actId="20577"/>
          <ac:spMkLst>
            <pc:docMk/>
            <pc:sldMk cId="191623389" sldId="393"/>
            <ac:spMk id="17" creationId="{CEA2AB90-D596-B647-4AA4-3B1B33D48080}"/>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20.svg"/></Relationships>
</file>

<file path=ppt/diagrams/_rels/data2.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svg"/><Relationship Id="rId1" Type="http://schemas.openxmlformats.org/officeDocument/2006/relationships/image" Target="../media/image4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2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svg"/><Relationship Id="rId1" Type="http://schemas.openxmlformats.org/officeDocument/2006/relationships/image" Target="../media/image46.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F7B263-EEAF-4000-97E1-7F0EAD3B0D2B}"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2F8E1D9C-F60A-47ED-826E-B8EC9FF69168}">
      <dgm:prSet/>
      <dgm:spPr/>
      <dgm:t>
        <a:bodyPr/>
        <a:lstStyle/>
        <a:p>
          <a:pPr rtl="0">
            <a:lnSpc>
              <a:spcPct val="100000"/>
            </a:lnSpc>
          </a:pPr>
          <a:r>
            <a:rPr lang="en-GB" dirty="0"/>
            <a:t>The gate is unlocked at 8:40 am</a:t>
          </a:r>
          <a:r>
            <a:rPr lang="en-GB" dirty="0">
              <a:latin typeface="Arial"/>
            </a:rPr>
            <a:t> </a:t>
          </a:r>
          <a:endParaRPr lang="en-US" dirty="0"/>
        </a:p>
      </dgm:t>
    </dgm:pt>
    <dgm:pt modelId="{6E6A87DA-F286-44AB-BD4E-050C713EB4F7}" type="parTrans" cxnId="{634737C3-174F-46F0-9C8E-D8F6989EB31B}">
      <dgm:prSet/>
      <dgm:spPr/>
      <dgm:t>
        <a:bodyPr/>
        <a:lstStyle/>
        <a:p>
          <a:endParaRPr lang="en-US"/>
        </a:p>
      </dgm:t>
    </dgm:pt>
    <dgm:pt modelId="{6B4E3C1A-49F2-4D11-A1CF-1D6B00ABD3E3}" type="sibTrans" cxnId="{634737C3-174F-46F0-9C8E-D8F6989EB31B}">
      <dgm:prSet/>
      <dgm:spPr/>
      <dgm:t>
        <a:bodyPr/>
        <a:lstStyle/>
        <a:p>
          <a:endParaRPr lang="en-US"/>
        </a:p>
      </dgm:t>
    </dgm:pt>
    <dgm:pt modelId="{504E634E-E81D-45D0-AD4A-CDE919444F6E}">
      <dgm:prSet/>
      <dgm:spPr/>
      <dgm:t>
        <a:bodyPr/>
        <a:lstStyle/>
        <a:p>
          <a:pPr>
            <a:lnSpc>
              <a:spcPct val="100000"/>
            </a:lnSpc>
          </a:pPr>
          <a:r>
            <a:rPr lang="en-GB" dirty="0"/>
            <a:t>Children enter via their external classroom doors and start a learning activity straight away</a:t>
          </a:r>
          <a:endParaRPr lang="en-US" dirty="0"/>
        </a:p>
      </dgm:t>
    </dgm:pt>
    <dgm:pt modelId="{190B9520-98A5-4457-B504-F8F67A4AF738}" type="parTrans" cxnId="{A4115B35-45B9-4761-98EF-E92D3D1C760B}">
      <dgm:prSet/>
      <dgm:spPr/>
      <dgm:t>
        <a:bodyPr/>
        <a:lstStyle/>
        <a:p>
          <a:endParaRPr lang="en-US"/>
        </a:p>
      </dgm:t>
    </dgm:pt>
    <dgm:pt modelId="{F9647FAC-A51C-4B39-91C5-9DA1A1268CBD}" type="sibTrans" cxnId="{A4115B35-45B9-4761-98EF-E92D3D1C760B}">
      <dgm:prSet/>
      <dgm:spPr/>
      <dgm:t>
        <a:bodyPr/>
        <a:lstStyle/>
        <a:p>
          <a:endParaRPr lang="en-US"/>
        </a:p>
      </dgm:t>
    </dgm:pt>
    <dgm:pt modelId="{E6D41C81-1BC7-4BA2-90C0-85B185705A5A}">
      <dgm:prSet/>
      <dgm:spPr/>
      <dgm:t>
        <a:bodyPr/>
        <a:lstStyle/>
        <a:p>
          <a:pPr>
            <a:lnSpc>
              <a:spcPct val="100000"/>
            </a:lnSpc>
          </a:pPr>
          <a:r>
            <a:rPr lang="en-US" dirty="0"/>
            <a:t>Urgent messages can be passed on to teachers who will be welcoming the children in at the external door</a:t>
          </a:r>
        </a:p>
      </dgm:t>
    </dgm:pt>
    <dgm:pt modelId="{4894140D-3525-4B09-814D-9514AAF302E6}" type="parTrans" cxnId="{2B601D02-B280-4210-BD9B-49E3E9970783}">
      <dgm:prSet/>
      <dgm:spPr/>
      <dgm:t>
        <a:bodyPr/>
        <a:lstStyle/>
        <a:p>
          <a:endParaRPr lang="en-US"/>
        </a:p>
      </dgm:t>
    </dgm:pt>
    <dgm:pt modelId="{BD0173F8-70E8-4B13-99FD-AEC75842A4E0}" type="sibTrans" cxnId="{2B601D02-B280-4210-BD9B-49E3E9970783}">
      <dgm:prSet/>
      <dgm:spPr/>
      <dgm:t>
        <a:bodyPr/>
        <a:lstStyle/>
        <a:p>
          <a:endParaRPr lang="en-US"/>
        </a:p>
      </dgm:t>
    </dgm:pt>
    <dgm:pt modelId="{886F963C-72D9-4B06-84B6-EA5D0F2FC96F}">
      <dgm:prSet/>
      <dgm:spPr/>
      <dgm:t>
        <a:bodyPr/>
        <a:lstStyle/>
        <a:p>
          <a:pPr>
            <a:lnSpc>
              <a:spcPct val="100000"/>
            </a:lnSpc>
          </a:pPr>
          <a:r>
            <a:rPr lang="en-GB" dirty="0"/>
            <a:t>Initially, parents/carers will be able to walk children to their classrooms, but as the children become more confident they will be able to walk themselves in from the gate</a:t>
          </a:r>
          <a:endParaRPr lang="en-US" dirty="0"/>
        </a:p>
      </dgm:t>
    </dgm:pt>
    <dgm:pt modelId="{07493896-1416-4C63-9A94-CF961B5D7137}" type="parTrans" cxnId="{C84B7F3D-4AD8-490C-918B-A14E33077F2C}">
      <dgm:prSet/>
      <dgm:spPr/>
      <dgm:t>
        <a:bodyPr/>
        <a:lstStyle/>
        <a:p>
          <a:endParaRPr lang="en-US"/>
        </a:p>
      </dgm:t>
    </dgm:pt>
    <dgm:pt modelId="{E54B1B59-8DEB-41C7-9FB2-5B8D4ADEDEB0}" type="sibTrans" cxnId="{C84B7F3D-4AD8-490C-918B-A14E33077F2C}">
      <dgm:prSet/>
      <dgm:spPr/>
      <dgm:t>
        <a:bodyPr/>
        <a:lstStyle/>
        <a:p>
          <a:endParaRPr lang="en-US"/>
        </a:p>
      </dgm:t>
    </dgm:pt>
    <dgm:pt modelId="{9E1DAB6A-3A81-4861-A4FF-21129AEC4531}">
      <dgm:prSet/>
      <dgm:spPr/>
      <dgm:t>
        <a:bodyPr/>
        <a:lstStyle/>
        <a:p>
          <a:pPr>
            <a:lnSpc>
              <a:spcPct val="100000"/>
            </a:lnSpc>
          </a:pPr>
          <a:r>
            <a:rPr lang="en-GB" dirty="0"/>
            <a:t>The gate is locked at 8:50 am</a:t>
          </a:r>
          <a:endParaRPr lang="en-US" dirty="0"/>
        </a:p>
      </dgm:t>
    </dgm:pt>
    <dgm:pt modelId="{3538D385-7E3D-4245-B083-3BF71A353550}" type="parTrans" cxnId="{785DC66E-969F-4CD6-8883-2263549D9BC5}">
      <dgm:prSet/>
      <dgm:spPr/>
      <dgm:t>
        <a:bodyPr/>
        <a:lstStyle/>
        <a:p>
          <a:endParaRPr lang="en-US"/>
        </a:p>
      </dgm:t>
    </dgm:pt>
    <dgm:pt modelId="{129819EC-D502-4333-8A2E-93E0E133BF96}" type="sibTrans" cxnId="{785DC66E-969F-4CD6-8883-2263549D9BC5}">
      <dgm:prSet/>
      <dgm:spPr/>
      <dgm:t>
        <a:bodyPr/>
        <a:lstStyle/>
        <a:p>
          <a:endParaRPr lang="en-US"/>
        </a:p>
      </dgm:t>
    </dgm:pt>
    <dgm:pt modelId="{6069C9BF-0FED-41F0-94E9-489E2DB093BB}">
      <dgm:prSet/>
      <dgm:spPr/>
      <dgm:t>
        <a:bodyPr/>
        <a:lstStyle/>
        <a:p>
          <a:pPr>
            <a:lnSpc>
              <a:spcPct val="100000"/>
            </a:lnSpc>
          </a:pPr>
          <a:r>
            <a:rPr lang="en-GB" dirty="0"/>
            <a:t>Children arriving after 8.50am are late!</a:t>
          </a:r>
          <a:r>
            <a:rPr lang="en-GB" dirty="0">
              <a:latin typeface="Arial"/>
            </a:rPr>
            <a:t> </a:t>
          </a:r>
          <a:endParaRPr lang="en-US" dirty="0">
            <a:latin typeface="Arial"/>
          </a:endParaRPr>
        </a:p>
      </dgm:t>
    </dgm:pt>
    <dgm:pt modelId="{198A20BD-E76F-4D54-BF75-C9B4E9DBE9D9}" type="parTrans" cxnId="{CB8AF84D-1723-49E4-9D2D-3C3BB49FDB11}">
      <dgm:prSet/>
      <dgm:spPr/>
      <dgm:t>
        <a:bodyPr/>
        <a:lstStyle/>
        <a:p>
          <a:endParaRPr lang="en-US"/>
        </a:p>
      </dgm:t>
    </dgm:pt>
    <dgm:pt modelId="{833E8FE2-F7EA-48F7-A2F8-0929DD4B3D1A}" type="sibTrans" cxnId="{CB8AF84D-1723-49E4-9D2D-3C3BB49FDB11}">
      <dgm:prSet/>
      <dgm:spPr/>
      <dgm:t>
        <a:bodyPr/>
        <a:lstStyle/>
        <a:p>
          <a:endParaRPr lang="en-US"/>
        </a:p>
      </dgm:t>
    </dgm:pt>
    <dgm:pt modelId="{57D9CC39-B791-44DF-A56C-5D22D4DC416E}">
      <dgm:prSet phldr="0"/>
      <dgm:spPr/>
      <dgm:t>
        <a:bodyPr/>
        <a:lstStyle/>
        <a:p>
          <a:pPr rtl="0">
            <a:lnSpc>
              <a:spcPct val="100000"/>
            </a:lnSpc>
          </a:pPr>
          <a:r>
            <a:rPr lang="en-GB" dirty="0">
              <a:latin typeface="Arial"/>
            </a:rPr>
            <a:t>The gate will be unlocked at 3.15pm</a:t>
          </a:r>
          <a:endParaRPr lang="en-GB" dirty="0"/>
        </a:p>
      </dgm:t>
    </dgm:pt>
    <dgm:pt modelId="{0F53D2A5-D53F-4ABA-9C8A-EE2AF0BA7993}" type="parTrans" cxnId="{CAB61089-FCDE-4793-9F56-A2BA6DDC4D84}">
      <dgm:prSet/>
      <dgm:spPr/>
      <dgm:t>
        <a:bodyPr/>
        <a:lstStyle/>
        <a:p>
          <a:endParaRPr lang="en-US"/>
        </a:p>
      </dgm:t>
    </dgm:pt>
    <dgm:pt modelId="{637BC41E-7FF7-4DB6-881D-87326F67C8A9}" type="sibTrans" cxnId="{CAB61089-FCDE-4793-9F56-A2BA6DDC4D84}">
      <dgm:prSet/>
      <dgm:spPr/>
      <dgm:t>
        <a:bodyPr/>
        <a:lstStyle/>
        <a:p>
          <a:endParaRPr lang="en-US"/>
        </a:p>
      </dgm:t>
    </dgm:pt>
    <dgm:pt modelId="{14509479-C257-4E01-88F4-F8EA903E4EF1}">
      <dgm:prSet phldr="0"/>
      <dgm:spPr/>
      <dgm:t>
        <a:bodyPr/>
        <a:lstStyle/>
        <a:p>
          <a:pPr>
            <a:lnSpc>
              <a:spcPct val="100000"/>
            </a:lnSpc>
          </a:pPr>
          <a:r>
            <a:rPr lang="en-GB" dirty="0">
              <a:latin typeface="Arial"/>
            </a:rPr>
            <a:t>Collect children from the external classroom doors</a:t>
          </a:r>
        </a:p>
      </dgm:t>
    </dgm:pt>
    <dgm:pt modelId="{1C74493E-D537-4B4F-A79B-7150BCB669AA}" type="parTrans" cxnId="{DF10FBF9-6C54-47BB-8433-BB0C7624B637}">
      <dgm:prSet/>
      <dgm:spPr/>
      <dgm:t>
        <a:bodyPr/>
        <a:lstStyle/>
        <a:p>
          <a:endParaRPr lang="en-US"/>
        </a:p>
      </dgm:t>
    </dgm:pt>
    <dgm:pt modelId="{459FE5F6-8253-4DDB-BF8A-5D58E53601D6}" type="sibTrans" cxnId="{DF10FBF9-6C54-47BB-8433-BB0C7624B637}">
      <dgm:prSet/>
      <dgm:spPr/>
      <dgm:t>
        <a:bodyPr/>
        <a:lstStyle/>
        <a:p>
          <a:endParaRPr lang="en-US"/>
        </a:p>
      </dgm:t>
    </dgm:pt>
    <dgm:pt modelId="{DDE8C8D8-FEB2-467B-A476-005763A64376}">
      <dgm:prSet phldr="0"/>
      <dgm:spPr/>
      <dgm:t>
        <a:bodyPr/>
        <a:lstStyle/>
        <a:p>
          <a:pPr rtl="0">
            <a:lnSpc>
              <a:spcPct val="100000"/>
            </a:lnSpc>
          </a:pPr>
          <a:r>
            <a:rPr lang="en-GB" dirty="0">
              <a:latin typeface="Arial"/>
            </a:rPr>
            <a:t>Year 1 children will only be released to adults named on the yellow sheets</a:t>
          </a:r>
        </a:p>
      </dgm:t>
    </dgm:pt>
    <dgm:pt modelId="{5F75AF5C-5EC3-4C95-8DEB-0D811F6751DE}" type="parTrans" cxnId="{A3ECEF64-EB67-4999-82E1-16D38928A593}">
      <dgm:prSet/>
      <dgm:spPr/>
      <dgm:t>
        <a:bodyPr/>
        <a:lstStyle/>
        <a:p>
          <a:endParaRPr lang="en-US"/>
        </a:p>
      </dgm:t>
    </dgm:pt>
    <dgm:pt modelId="{06FCDA80-5FBA-409F-8B6A-080B0C9D727C}" type="sibTrans" cxnId="{A3ECEF64-EB67-4999-82E1-16D38928A593}">
      <dgm:prSet/>
      <dgm:spPr/>
      <dgm:t>
        <a:bodyPr/>
        <a:lstStyle/>
        <a:p>
          <a:endParaRPr lang="en-US"/>
        </a:p>
      </dgm:t>
    </dgm:pt>
    <dgm:pt modelId="{54BDBEA1-B0A0-497B-822B-1B20ACC74FE1}" type="pres">
      <dgm:prSet presAssocID="{C8F7B263-EEAF-4000-97E1-7F0EAD3B0D2B}" presName="root" presStyleCnt="0">
        <dgm:presLayoutVars>
          <dgm:dir/>
          <dgm:resizeHandles val="exact"/>
        </dgm:presLayoutVars>
      </dgm:prSet>
      <dgm:spPr/>
    </dgm:pt>
    <dgm:pt modelId="{13589EC9-9A0F-4F95-8562-6BDC45663935}" type="pres">
      <dgm:prSet presAssocID="{2F8E1D9C-F60A-47ED-826E-B8EC9FF69168}" presName="compNode" presStyleCnt="0"/>
      <dgm:spPr/>
    </dgm:pt>
    <dgm:pt modelId="{837D086A-3330-406F-A53C-5B9D011C6735}" type="pres">
      <dgm:prSet presAssocID="{2F8E1D9C-F60A-47ED-826E-B8EC9FF69168}" presName="bgRect" presStyleLbl="bgShp" presStyleIdx="0" presStyleCnt="9"/>
      <dgm:spPr/>
    </dgm:pt>
    <dgm:pt modelId="{80C5EF46-F832-4131-A774-FE46E429A92C}" type="pres">
      <dgm:prSet presAssocID="{2F8E1D9C-F60A-47ED-826E-B8EC9FF69168}" presName="iconRect" presStyleLbl="node1" presStyleIdx="0" presStyleCnt="9"/>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rown"/>
        </a:ext>
      </dgm:extLst>
    </dgm:pt>
    <dgm:pt modelId="{3205CEED-9AE7-4386-A2A9-BD6B57C59C7F}" type="pres">
      <dgm:prSet presAssocID="{2F8E1D9C-F60A-47ED-826E-B8EC9FF69168}" presName="spaceRect" presStyleCnt="0"/>
      <dgm:spPr/>
    </dgm:pt>
    <dgm:pt modelId="{7C251CBF-3296-4194-8D96-625A869CE86B}" type="pres">
      <dgm:prSet presAssocID="{2F8E1D9C-F60A-47ED-826E-B8EC9FF69168}" presName="parTx" presStyleLbl="revTx" presStyleIdx="0" presStyleCnt="9">
        <dgm:presLayoutVars>
          <dgm:chMax val="0"/>
          <dgm:chPref val="0"/>
        </dgm:presLayoutVars>
      </dgm:prSet>
      <dgm:spPr/>
    </dgm:pt>
    <dgm:pt modelId="{AB8A51C9-8589-4827-A935-123EA72C8F5B}" type="pres">
      <dgm:prSet presAssocID="{6B4E3C1A-49F2-4D11-A1CF-1D6B00ABD3E3}" presName="sibTrans" presStyleCnt="0"/>
      <dgm:spPr/>
    </dgm:pt>
    <dgm:pt modelId="{C3DD6F08-DB1D-4AEF-BB94-6165678F2FB3}" type="pres">
      <dgm:prSet presAssocID="{504E634E-E81D-45D0-AD4A-CDE919444F6E}" presName="compNode" presStyleCnt="0"/>
      <dgm:spPr/>
    </dgm:pt>
    <dgm:pt modelId="{89FE5F29-4A65-4355-8E09-B2C3686DB9CE}" type="pres">
      <dgm:prSet presAssocID="{504E634E-E81D-45D0-AD4A-CDE919444F6E}" presName="bgRect" presStyleLbl="bgShp" presStyleIdx="1" presStyleCnt="9"/>
      <dgm:spPr/>
    </dgm:pt>
    <dgm:pt modelId="{DD474B0F-3D45-4E36-87CC-5156BCDB8B08}" type="pres">
      <dgm:prSet presAssocID="{504E634E-E81D-45D0-AD4A-CDE919444F6E}" presName="iconRect" presStyleLbl="node1" presStyleIdx="1" presStyleCnt="9"/>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or"/>
        </a:ext>
      </dgm:extLst>
    </dgm:pt>
    <dgm:pt modelId="{739AB7E5-72FB-4007-BABC-846F98B0DE09}" type="pres">
      <dgm:prSet presAssocID="{504E634E-E81D-45D0-AD4A-CDE919444F6E}" presName="spaceRect" presStyleCnt="0"/>
      <dgm:spPr/>
    </dgm:pt>
    <dgm:pt modelId="{6137EAB9-F5F3-4E51-B05E-4AF47891AFA0}" type="pres">
      <dgm:prSet presAssocID="{504E634E-E81D-45D0-AD4A-CDE919444F6E}" presName="parTx" presStyleLbl="revTx" presStyleIdx="1" presStyleCnt="9">
        <dgm:presLayoutVars>
          <dgm:chMax val="0"/>
          <dgm:chPref val="0"/>
        </dgm:presLayoutVars>
      </dgm:prSet>
      <dgm:spPr/>
    </dgm:pt>
    <dgm:pt modelId="{30A543D3-FAC5-4E47-9F7A-D8886189D1AF}" type="pres">
      <dgm:prSet presAssocID="{F9647FAC-A51C-4B39-91C5-9DA1A1268CBD}" presName="sibTrans" presStyleCnt="0"/>
      <dgm:spPr/>
    </dgm:pt>
    <dgm:pt modelId="{4691FFE5-7CE2-4BAC-B910-A313D5ED9C12}" type="pres">
      <dgm:prSet presAssocID="{E6D41C81-1BC7-4BA2-90C0-85B185705A5A}" presName="compNode" presStyleCnt="0"/>
      <dgm:spPr/>
    </dgm:pt>
    <dgm:pt modelId="{7020A80C-DD65-4620-821D-E9CD1A06D54C}" type="pres">
      <dgm:prSet presAssocID="{E6D41C81-1BC7-4BA2-90C0-85B185705A5A}" presName="bgRect" presStyleLbl="bgShp" presStyleIdx="2" presStyleCnt="9"/>
      <dgm:spPr/>
    </dgm:pt>
    <dgm:pt modelId="{733EBB00-021E-4150-A309-E5D9F3986724}" type="pres">
      <dgm:prSet presAssocID="{E6D41C81-1BC7-4BA2-90C0-85B185705A5A}" presName="iconRect" presStyleLbl="node1" presStyleIdx="2" presStyleCnt="9"/>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hat"/>
        </a:ext>
      </dgm:extLst>
    </dgm:pt>
    <dgm:pt modelId="{55FEAB61-EF3B-4D44-9B57-595E126A7030}" type="pres">
      <dgm:prSet presAssocID="{E6D41C81-1BC7-4BA2-90C0-85B185705A5A}" presName="spaceRect" presStyleCnt="0"/>
      <dgm:spPr/>
    </dgm:pt>
    <dgm:pt modelId="{13015688-5E1B-405D-A43D-C0ED4D5AE72B}" type="pres">
      <dgm:prSet presAssocID="{E6D41C81-1BC7-4BA2-90C0-85B185705A5A}" presName="parTx" presStyleLbl="revTx" presStyleIdx="2" presStyleCnt="9">
        <dgm:presLayoutVars>
          <dgm:chMax val="0"/>
          <dgm:chPref val="0"/>
        </dgm:presLayoutVars>
      </dgm:prSet>
      <dgm:spPr/>
    </dgm:pt>
    <dgm:pt modelId="{E3D2D69A-313C-4EBB-97DF-A03A833A20A7}" type="pres">
      <dgm:prSet presAssocID="{BD0173F8-70E8-4B13-99FD-AEC75842A4E0}" presName="sibTrans" presStyleCnt="0"/>
      <dgm:spPr/>
    </dgm:pt>
    <dgm:pt modelId="{21BD55F2-D4D7-4B0B-814E-E5E28CE31D2A}" type="pres">
      <dgm:prSet presAssocID="{886F963C-72D9-4B06-84B6-EA5D0F2FC96F}" presName="compNode" presStyleCnt="0"/>
      <dgm:spPr/>
    </dgm:pt>
    <dgm:pt modelId="{60CE84B1-890A-497E-89AB-21ED3E972468}" type="pres">
      <dgm:prSet presAssocID="{886F963C-72D9-4B06-84B6-EA5D0F2FC96F}" presName="bgRect" presStyleLbl="bgShp" presStyleIdx="3" presStyleCnt="9"/>
      <dgm:spPr/>
    </dgm:pt>
    <dgm:pt modelId="{0B2A20D7-25E2-492C-B1D2-DB2D0C39FC5B}" type="pres">
      <dgm:prSet presAssocID="{886F963C-72D9-4B06-84B6-EA5D0F2FC96F}" presName="iconRect" presStyleLbl="node1" presStyleIdx="3" presStyleCnt="9"/>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amily"/>
        </a:ext>
      </dgm:extLst>
    </dgm:pt>
    <dgm:pt modelId="{85510888-A12D-4E7A-9DCF-68B05766291E}" type="pres">
      <dgm:prSet presAssocID="{886F963C-72D9-4B06-84B6-EA5D0F2FC96F}" presName="spaceRect" presStyleCnt="0"/>
      <dgm:spPr/>
    </dgm:pt>
    <dgm:pt modelId="{4275F956-1F52-4EB0-B210-F1C0A22DFABD}" type="pres">
      <dgm:prSet presAssocID="{886F963C-72D9-4B06-84B6-EA5D0F2FC96F}" presName="parTx" presStyleLbl="revTx" presStyleIdx="3" presStyleCnt="9">
        <dgm:presLayoutVars>
          <dgm:chMax val="0"/>
          <dgm:chPref val="0"/>
        </dgm:presLayoutVars>
      </dgm:prSet>
      <dgm:spPr/>
    </dgm:pt>
    <dgm:pt modelId="{14FBE079-0A00-4F83-B7FD-67241564AFFD}" type="pres">
      <dgm:prSet presAssocID="{E54B1B59-8DEB-41C7-9FB2-5B8D4ADEDEB0}" presName="sibTrans" presStyleCnt="0"/>
      <dgm:spPr/>
    </dgm:pt>
    <dgm:pt modelId="{C13D04E9-3795-4555-BC26-6D90D31C953B}" type="pres">
      <dgm:prSet presAssocID="{9E1DAB6A-3A81-4861-A4FF-21129AEC4531}" presName="compNode" presStyleCnt="0"/>
      <dgm:spPr/>
    </dgm:pt>
    <dgm:pt modelId="{5216D0E2-33AD-488A-A9AD-FF54BF1B8F1D}" type="pres">
      <dgm:prSet presAssocID="{9E1DAB6A-3A81-4861-A4FF-21129AEC4531}" presName="bgRect" presStyleLbl="bgShp" presStyleIdx="4" presStyleCnt="9"/>
      <dgm:spPr/>
    </dgm:pt>
    <dgm:pt modelId="{12CFA521-FD72-44B0-9A16-4DE4BDDF1A58}" type="pres">
      <dgm:prSet presAssocID="{9E1DAB6A-3A81-4861-A4FF-21129AEC4531}" presName="iconRect" presStyleLbl="node1" presStyleIdx="4" presStyleCnt="9"/>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Id Badge"/>
        </a:ext>
      </dgm:extLst>
    </dgm:pt>
    <dgm:pt modelId="{2634AAB8-3A36-440F-8C9F-49CF9BC4B986}" type="pres">
      <dgm:prSet presAssocID="{9E1DAB6A-3A81-4861-A4FF-21129AEC4531}" presName="spaceRect" presStyleCnt="0"/>
      <dgm:spPr/>
    </dgm:pt>
    <dgm:pt modelId="{16F81019-2D6A-405C-9066-BBD29D59CD18}" type="pres">
      <dgm:prSet presAssocID="{9E1DAB6A-3A81-4861-A4FF-21129AEC4531}" presName="parTx" presStyleLbl="revTx" presStyleIdx="4" presStyleCnt="9">
        <dgm:presLayoutVars>
          <dgm:chMax val="0"/>
          <dgm:chPref val="0"/>
        </dgm:presLayoutVars>
      </dgm:prSet>
      <dgm:spPr/>
    </dgm:pt>
    <dgm:pt modelId="{6B8D8ABC-87B3-4A42-A5A4-61609E06D450}" type="pres">
      <dgm:prSet presAssocID="{129819EC-D502-4333-8A2E-93E0E133BF96}" presName="sibTrans" presStyleCnt="0"/>
      <dgm:spPr/>
    </dgm:pt>
    <dgm:pt modelId="{FB0325E3-E7B0-457C-879A-3DC98A5A1ABA}" type="pres">
      <dgm:prSet presAssocID="{6069C9BF-0FED-41F0-94E9-489E2DB093BB}" presName="compNode" presStyleCnt="0"/>
      <dgm:spPr/>
    </dgm:pt>
    <dgm:pt modelId="{88A0C78E-8FD0-4AC4-8E40-D5933C552A69}" type="pres">
      <dgm:prSet presAssocID="{6069C9BF-0FED-41F0-94E9-489E2DB093BB}" presName="bgRect" presStyleLbl="bgShp" presStyleIdx="5" presStyleCnt="9"/>
      <dgm:spPr/>
    </dgm:pt>
    <dgm:pt modelId="{E0ABE9DB-19FD-4910-828E-15B3EC5E52AF}" type="pres">
      <dgm:prSet presAssocID="{6069C9BF-0FED-41F0-94E9-489E2DB093BB}" presName="iconRect" presStyleLbl="node1" presStyleIdx="5" presStyleCnt="9"/>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elationship"/>
        </a:ext>
      </dgm:extLst>
    </dgm:pt>
    <dgm:pt modelId="{DCB6CB8A-65D9-471A-8BB4-F1CBDE3DD160}" type="pres">
      <dgm:prSet presAssocID="{6069C9BF-0FED-41F0-94E9-489E2DB093BB}" presName="spaceRect" presStyleCnt="0"/>
      <dgm:spPr/>
    </dgm:pt>
    <dgm:pt modelId="{88AB392C-BB91-4DD5-A1B1-21AD8876E7C7}" type="pres">
      <dgm:prSet presAssocID="{6069C9BF-0FED-41F0-94E9-489E2DB093BB}" presName="parTx" presStyleLbl="revTx" presStyleIdx="5" presStyleCnt="9">
        <dgm:presLayoutVars>
          <dgm:chMax val="0"/>
          <dgm:chPref val="0"/>
        </dgm:presLayoutVars>
      </dgm:prSet>
      <dgm:spPr/>
    </dgm:pt>
    <dgm:pt modelId="{6F83C138-470B-4597-A92F-D92F5F069B60}" type="pres">
      <dgm:prSet presAssocID="{833E8FE2-F7EA-48F7-A2F8-0929DD4B3D1A}" presName="sibTrans" presStyleCnt="0"/>
      <dgm:spPr/>
    </dgm:pt>
    <dgm:pt modelId="{85EB3FA0-9E7B-4033-939A-03C8A33E8935}" type="pres">
      <dgm:prSet presAssocID="{57D9CC39-B791-44DF-A56C-5D22D4DC416E}" presName="compNode" presStyleCnt="0"/>
      <dgm:spPr/>
    </dgm:pt>
    <dgm:pt modelId="{F44F0AD2-FCE4-48C8-9C3D-7F8B151127E0}" type="pres">
      <dgm:prSet presAssocID="{57D9CC39-B791-44DF-A56C-5D22D4DC416E}" presName="bgRect" presStyleLbl="bgShp" presStyleIdx="6" presStyleCnt="9"/>
      <dgm:spPr/>
    </dgm:pt>
    <dgm:pt modelId="{B6334403-95BF-4310-9F3B-2FF6FD793F3B}" type="pres">
      <dgm:prSet presAssocID="{57D9CC39-B791-44DF-A56C-5D22D4DC416E}" presName="iconRect" presStyleLbl="node1" presStyleIdx="6" presStyleCnt="9"/>
      <dgm:spPr/>
    </dgm:pt>
    <dgm:pt modelId="{6852AF1D-5C99-4539-A656-8896345B5DD4}" type="pres">
      <dgm:prSet presAssocID="{57D9CC39-B791-44DF-A56C-5D22D4DC416E}" presName="spaceRect" presStyleCnt="0"/>
      <dgm:spPr/>
    </dgm:pt>
    <dgm:pt modelId="{33ED8BCE-1BC2-49B8-ADC6-24342957ADDA}" type="pres">
      <dgm:prSet presAssocID="{57D9CC39-B791-44DF-A56C-5D22D4DC416E}" presName="parTx" presStyleLbl="revTx" presStyleIdx="6" presStyleCnt="9">
        <dgm:presLayoutVars>
          <dgm:chMax val="0"/>
          <dgm:chPref val="0"/>
        </dgm:presLayoutVars>
      </dgm:prSet>
      <dgm:spPr/>
    </dgm:pt>
    <dgm:pt modelId="{E4F9600B-A2F2-4CC5-A314-BCBDE899A3CE}" type="pres">
      <dgm:prSet presAssocID="{637BC41E-7FF7-4DB6-881D-87326F67C8A9}" presName="sibTrans" presStyleCnt="0"/>
      <dgm:spPr/>
    </dgm:pt>
    <dgm:pt modelId="{25FBE481-220F-496D-B8B3-7D669906A9A5}" type="pres">
      <dgm:prSet presAssocID="{14509479-C257-4E01-88F4-F8EA903E4EF1}" presName="compNode" presStyleCnt="0"/>
      <dgm:spPr/>
    </dgm:pt>
    <dgm:pt modelId="{A7A58B73-984F-4E28-8459-A781E96577F1}" type="pres">
      <dgm:prSet presAssocID="{14509479-C257-4E01-88F4-F8EA903E4EF1}" presName="bgRect" presStyleLbl="bgShp" presStyleIdx="7" presStyleCnt="9"/>
      <dgm:spPr/>
    </dgm:pt>
    <dgm:pt modelId="{DC86CC71-ADE0-4E8A-8F0C-09153A66BD09}" type="pres">
      <dgm:prSet presAssocID="{14509479-C257-4E01-88F4-F8EA903E4EF1}" presName="iconRect" presStyleLbl="node1" presStyleIdx="7" presStyleCnt="9"/>
      <dgm:spPr/>
    </dgm:pt>
    <dgm:pt modelId="{4B6C9B47-26C0-482A-95F0-CDE7D178A453}" type="pres">
      <dgm:prSet presAssocID="{14509479-C257-4E01-88F4-F8EA903E4EF1}" presName="spaceRect" presStyleCnt="0"/>
      <dgm:spPr/>
    </dgm:pt>
    <dgm:pt modelId="{09342638-587F-4F30-8165-3CA6DD36DB69}" type="pres">
      <dgm:prSet presAssocID="{14509479-C257-4E01-88F4-F8EA903E4EF1}" presName="parTx" presStyleLbl="revTx" presStyleIdx="7" presStyleCnt="9">
        <dgm:presLayoutVars>
          <dgm:chMax val="0"/>
          <dgm:chPref val="0"/>
        </dgm:presLayoutVars>
      </dgm:prSet>
      <dgm:spPr/>
    </dgm:pt>
    <dgm:pt modelId="{49E20807-2EDD-4983-96F8-397F3AE940AB}" type="pres">
      <dgm:prSet presAssocID="{459FE5F6-8253-4DDB-BF8A-5D58E53601D6}" presName="sibTrans" presStyleCnt="0"/>
      <dgm:spPr/>
    </dgm:pt>
    <dgm:pt modelId="{5DE8BBBE-6828-480B-89D4-5531C2149A2D}" type="pres">
      <dgm:prSet presAssocID="{DDE8C8D8-FEB2-467B-A476-005763A64376}" presName="compNode" presStyleCnt="0"/>
      <dgm:spPr/>
    </dgm:pt>
    <dgm:pt modelId="{A76C6C1D-8A16-4086-8544-FAF18FC8EB2C}" type="pres">
      <dgm:prSet presAssocID="{DDE8C8D8-FEB2-467B-A476-005763A64376}" presName="bgRect" presStyleLbl="bgShp" presStyleIdx="8" presStyleCnt="9"/>
      <dgm:spPr/>
    </dgm:pt>
    <dgm:pt modelId="{C96C4691-F660-4EB4-B3E8-CC5AAE7FFE1E}" type="pres">
      <dgm:prSet presAssocID="{DDE8C8D8-FEB2-467B-A476-005763A64376}" presName="iconRect" presStyleLbl="node1" presStyleIdx="8" presStyleCnt="9"/>
      <dgm:spPr/>
    </dgm:pt>
    <dgm:pt modelId="{712BF326-ECD1-46A9-BCE2-99D4C52B3B9C}" type="pres">
      <dgm:prSet presAssocID="{DDE8C8D8-FEB2-467B-A476-005763A64376}" presName="spaceRect" presStyleCnt="0"/>
      <dgm:spPr/>
    </dgm:pt>
    <dgm:pt modelId="{6CE57F49-BE1F-4625-A68F-8DFE2F1DD7FF}" type="pres">
      <dgm:prSet presAssocID="{DDE8C8D8-FEB2-467B-A476-005763A64376}" presName="parTx" presStyleLbl="revTx" presStyleIdx="8" presStyleCnt="9">
        <dgm:presLayoutVars>
          <dgm:chMax val="0"/>
          <dgm:chPref val="0"/>
        </dgm:presLayoutVars>
      </dgm:prSet>
      <dgm:spPr/>
    </dgm:pt>
  </dgm:ptLst>
  <dgm:cxnLst>
    <dgm:cxn modelId="{2B601D02-B280-4210-BD9B-49E3E9970783}" srcId="{C8F7B263-EEAF-4000-97E1-7F0EAD3B0D2B}" destId="{E6D41C81-1BC7-4BA2-90C0-85B185705A5A}" srcOrd="2" destOrd="0" parTransId="{4894140D-3525-4B09-814D-9514AAF302E6}" sibTransId="{BD0173F8-70E8-4B13-99FD-AEC75842A4E0}"/>
    <dgm:cxn modelId="{773B7021-9881-41DE-99E0-F43E6F547DFE}" type="presOf" srcId="{57D9CC39-B791-44DF-A56C-5D22D4DC416E}" destId="{33ED8BCE-1BC2-49B8-ADC6-24342957ADDA}" srcOrd="0" destOrd="0" presId="urn:microsoft.com/office/officeart/2018/2/layout/IconVerticalSolidList"/>
    <dgm:cxn modelId="{9B90D228-FCB4-46C9-9CF2-ABB5D68BD614}" type="presOf" srcId="{2F8E1D9C-F60A-47ED-826E-B8EC9FF69168}" destId="{7C251CBF-3296-4194-8D96-625A869CE86B}" srcOrd="0" destOrd="0" presId="urn:microsoft.com/office/officeart/2018/2/layout/IconVerticalSolidList"/>
    <dgm:cxn modelId="{848A3629-8F67-42FD-B2EB-FB4362D853BD}" type="presOf" srcId="{6069C9BF-0FED-41F0-94E9-489E2DB093BB}" destId="{88AB392C-BB91-4DD5-A1B1-21AD8876E7C7}" srcOrd="0" destOrd="0" presId="urn:microsoft.com/office/officeart/2018/2/layout/IconVerticalSolidList"/>
    <dgm:cxn modelId="{A4115B35-45B9-4761-98EF-E92D3D1C760B}" srcId="{C8F7B263-EEAF-4000-97E1-7F0EAD3B0D2B}" destId="{504E634E-E81D-45D0-AD4A-CDE919444F6E}" srcOrd="1" destOrd="0" parTransId="{190B9520-98A5-4457-B504-F8F67A4AF738}" sibTransId="{F9647FAC-A51C-4B39-91C5-9DA1A1268CBD}"/>
    <dgm:cxn modelId="{C84B7F3D-4AD8-490C-918B-A14E33077F2C}" srcId="{C8F7B263-EEAF-4000-97E1-7F0EAD3B0D2B}" destId="{886F963C-72D9-4B06-84B6-EA5D0F2FC96F}" srcOrd="3" destOrd="0" parTransId="{07493896-1416-4C63-9A94-CF961B5D7137}" sibTransId="{E54B1B59-8DEB-41C7-9FB2-5B8D4ADEDEB0}"/>
    <dgm:cxn modelId="{A969253F-6A22-454F-891E-991FEC5D0C5C}" type="presOf" srcId="{DDE8C8D8-FEB2-467B-A476-005763A64376}" destId="{6CE57F49-BE1F-4625-A68F-8DFE2F1DD7FF}" srcOrd="0" destOrd="0" presId="urn:microsoft.com/office/officeart/2018/2/layout/IconVerticalSolidList"/>
    <dgm:cxn modelId="{A3ECEF64-EB67-4999-82E1-16D38928A593}" srcId="{C8F7B263-EEAF-4000-97E1-7F0EAD3B0D2B}" destId="{DDE8C8D8-FEB2-467B-A476-005763A64376}" srcOrd="8" destOrd="0" parTransId="{5F75AF5C-5EC3-4C95-8DEB-0D811F6751DE}" sibTransId="{06FCDA80-5FBA-409F-8B6A-080B0C9D727C}"/>
    <dgm:cxn modelId="{CB8AF84D-1723-49E4-9D2D-3C3BB49FDB11}" srcId="{C8F7B263-EEAF-4000-97E1-7F0EAD3B0D2B}" destId="{6069C9BF-0FED-41F0-94E9-489E2DB093BB}" srcOrd="5" destOrd="0" parTransId="{198A20BD-E76F-4D54-BF75-C9B4E9DBE9D9}" sibTransId="{833E8FE2-F7EA-48F7-A2F8-0929DD4B3D1A}"/>
    <dgm:cxn modelId="{DB410C4E-672F-490B-BDA8-45878372AEAA}" type="presOf" srcId="{E6D41C81-1BC7-4BA2-90C0-85B185705A5A}" destId="{13015688-5E1B-405D-A43D-C0ED4D5AE72B}" srcOrd="0" destOrd="0" presId="urn:microsoft.com/office/officeart/2018/2/layout/IconVerticalSolidList"/>
    <dgm:cxn modelId="{785DC66E-969F-4CD6-8883-2263549D9BC5}" srcId="{C8F7B263-EEAF-4000-97E1-7F0EAD3B0D2B}" destId="{9E1DAB6A-3A81-4861-A4FF-21129AEC4531}" srcOrd="4" destOrd="0" parTransId="{3538D385-7E3D-4245-B083-3BF71A353550}" sibTransId="{129819EC-D502-4333-8A2E-93E0E133BF96}"/>
    <dgm:cxn modelId="{C421E552-890A-4238-9978-744FE3F124C7}" type="presOf" srcId="{14509479-C257-4E01-88F4-F8EA903E4EF1}" destId="{09342638-587F-4F30-8165-3CA6DD36DB69}" srcOrd="0" destOrd="0" presId="urn:microsoft.com/office/officeart/2018/2/layout/IconVerticalSolidList"/>
    <dgm:cxn modelId="{A66AB475-69D9-4011-9CF3-9F339C656D7E}" type="presOf" srcId="{504E634E-E81D-45D0-AD4A-CDE919444F6E}" destId="{6137EAB9-F5F3-4E51-B05E-4AF47891AFA0}" srcOrd="0" destOrd="0" presId="urn:microsoft.com/office/officeart/2018/2/layout/IconVerticalSolidList"/>
    <dgm:cxn modelId="{CAB61089-FCDE-4793-9F56-A2BA6DDC4D84}" srcId="{C8F7B263-EEAF-4000-97E1-7F0EAD3B0D2B}" destId="{57D9CC39-B791-44DF-A56C-5D22D4DC416E}" srcOrd="6" destOrd="0" parTransId="{0F53D2A5-D53F-4ABA-9C8A-EE2AF0BA7993}" sibTransId="{637BC41E-7FF7-4DB6-881D-87326F67C8A9}"/>
    <dgm:cxn modelId="{634737C3-174F-46F0-9C8E-D8F6989EB31B}" srcId="{C8F7B263-EEAF-4000-97E1-7F0EAD3B0D2B}" destId="{2F8E1D9C-F60A-47ED-826E-B8EC9FF69168}" srcOrd="0" destOrd="0" parTransId="{6E6A87DA-F286-44AB-BD4E-050C713EB4F7}" sibTransId="{6B4E3C1A-49F2-4D11-A1CF-1D6B00ABD3E3}"/>
    <dgm:cxn modelId="{308DC0C4-36F8-4D55-9577-70B981808CA9}" type="presOf" srcId="{C8F7B263-EEAF-4000-97E1-7F0EAD3B0D2B}" destId="{54BDBEA1-B0A0-497B-822B-1B20ACC74FE1}" srcOrd="0" destOrd="0" presId="urn:microsoft.com/office/officeart/2018/2/layout/IconVerticalSolidList"/>
    <dgm:cxn modelId="{70132DC5-604C-4774-BB27-8B65AD2EE57A}" type="presOf" srcId="{886F963C-72D9-4B06-84B6-EA5D0F2FC96F}" destId="{4275F956-1F52-4EB0-B210-F1C0A22DFABD}" srcOrd="0" destOrd="0" presId="urn:microsoft.com/office/officeart/2018/2/layout/IconVerticalSolidList"/>
    <dgm:cxn modelId="{58FAD3D6-6A3E-4DD8-A981-DB36269ADEEF}" type="presOf" srcId="{9E1DAB6A-3A81-4861-A4FF-21129AEC4531}" destId="{16F81019-2D6A-405C-9066-BBD29D59CD18}" srcOrd="0" destOrd="0" presId="urn:microsoft.com/office/officeart/2018/2/layout/IconVerticalSolidList"/>
    <dgm:cxn modelId="{DF10FBF9-6C54-47BB-8433-BB0C7624B637}" srcId="{C8F7B263-EEAF-4000-97E1-7F0EAD3B0D2B}" destId="{14509479-C257-4E01-88F4-F8EA903E4EF1}" srcOrd="7" destOrd="0" parTransId="{1C74493E-D537-4B4F-A79B-7150BCB669AA}" sibTransId="{459FE5F6-8253-4DDB-BF8A-5D58E53601D6}"/>
    <dgm:cxn modelId="{B491EDB7-D5B9-47BC-9F5F-375CE96FF621}" type="presParOf" srcId="{54BDBEA1-B0A0-497B-822B-1B20ACC74FE1}" destId="{13589EC9-9A0F-4F95-8562-6BDC45663935}" srcOrd="0" destOrd="0" presId="urn:microsoft.com/office/officeart/2018/2/layout/IconVerticalSolidList"/>
    <dgm:cxn modelId="{6E0D79E4-839D-4589-9FEA-6156F67F8A6C}" type="presParOf" srcId="{13589EC9-9A0F-4F95-8562-6BDC45663935}" destId="{837D086A-3330-406F-A53C-5B9D011C6735}" srcOrd="0" destOrd="0" presId="urn:microsoft.com/office/officeart/2018/2/layout/IconVerticalSolidList"/>
    <dgm:cxn modelId="{7CAC9D57-E5D7-4AD5-87B9-9054BEE91F20}" type="presParOf" srcId="{13589EC9-9A0F-4F95-8562-6BDC45663935}" destId="{80C5EF46-F832-4131-A774-FE46E429A92C}" srcOrd="1" destOrd="0" presId="urn:microsoft.com/office/officeart/2018/2/layout/IconVerticalSolidList"/>
    <dgm:cxn modelId="{9766F75E-9D68-4F33-9414-676F3BC71C05}" type="presParOf" srcId="{13589EC9-9A0F-4F95-8562-6BDC45663935}" destId="{3205CEED-9AE7-4386-A2A9-BD6B57C59C7F}" srcOrd="2" destOrd="0" presId="urn:microsoft.com/office/officeart/2018/2/layout/IconVerticalSolidList"/>
    <dgm:cxn modelId="{FBDD940E-B525-4CDD-9401-E3ACD7577F82}" type="presParOf" srcId="{13589EC9-9A0F-4F95-8562-6BDC45663935}" destId="{7C251CBF-3296-4194-8D96-625A869CE86B}" srcOrd="3" destOrd="0" presId="urn:microsoft.com/office/officeart/2018/2/layout/IconVerticalSolidList"/>
    <dgm:cxn modelId="{4BCB7CA7-181D-4582-9A5A-5DB7AAD1E905}" type="presParOf" srcId="{54BDBEA1-B0A0-497B-822B-1B20ACC74FE1}" destId="{AB8A51C9-8589-4827-A935-123EA72C8F5B}" srcOrd="1" destOrd="0" presId="urn:microsoft.com/office/officeart/2018/2/layout/IconVerticalSolidList"/>
    <dgm:cxn modelId="{421A7A4D-F1F3-4482-B80F-70B00AD2BCBC}" type="presParOf" srcId="{54BDBEA1-B0A0-497B-822B-1B20ACC74FE1}" destId="{C3DD6F08-DB1D-4AEF-BB94-6165678F2FB3}" srcOrd="2" destOrd="0" presId="urn:microsoft.com/office/officeart/2018/2/layout/IconVerticalSolidList"/>
    <dgm:cxn modelId="{D6AAA9EC-93E4-4723-B03D-514021257CEE}" type="presParOf" srcId="{C3DD6F08-DB1D-4AEF-BB94-6165678F2FB3}" destId="{89FE5F29-4A65-4355-8E09-B2C3686DB9CE}" srcOrd="0" destOrd="0" presId="urn:microsoft.com/office/officeart/2018/2/layout/IconVerticalSolidList"/>
    <dgm:cxn modelId="{C46BBBD7-0D5D-4517-A66B-9E6B1A90A4ED}" type="presParOf" srcId="{C3DD6F08-DB1D-4AEF-BB94-6165678F2FB3}" destId="{DD474B0F-3D45-4E36-87CC-5156BCDB8B08}" srcOrd="1" destOrd="0" presId="urn:microsoft.com/office/officeart/2018/2/layout/IconVerticalSolidList"/>
    <dgm:cxn modelId="{0D58881C-9817-4290-885B-3CDC3FF4860E}" type="presParOf" srcId="{C3DD6F08-DB1D-4AEF-BB94-6165678F2FB3}" destId="{739AB7E5-72FB-4007-BABC-846F98B0DE09}" srcOrd="2" destOrd="0" presId="urn:microsoft.com/office/officeart/2018/2/layout/IconVerticalSolidList"/>
    <dgm:cxn modelId="{D08CC749-87DB-40B3-A884-C7C876C4E8B5}" type="presParOf" srcId="{C3DD6F08-DB1D-4AEF-BB94-6165678F2FB3}" destId="{6137EAB9-F5F3-4E51-B05E-4AF47891AFA0}" srcOrd="3" destOrd="0" presId="urn:microsoft.com/office/officeart/2018/2/layout/IconVerticalSolidList"/>
    <dgm:cxn modelId="{381B98A7-4D81-40FE-BE21-C6324C4FECE9}" type="presParOf" srcId="{54BDBEA1-B0A0-497B-822B-1B20ACC74FE1}" destId="{30A543D3-FAC5-4E47-9F7A-D8886189D1AF}" srcOrd="3" destOrd="0" presId="urn:microsoft.com/office/officeart/2018/2/layout/IconVerticalSolidList"/>
    <dgm:cxn modelId="{F5BD7B39-39F6-420A-8047-EA53A9AA87C2}" type="presParOf" srcId="{54BDBEA1-B0A0-497B-822B-1B20ACC74FE1}" destId="{4691FFE5-7CE2-4BAC-B910-A313D5ED9C12}" srcOrd="4" destOrd="0" presId="urn:microsoft.com/office/officeart/2018/2/layout/IconVerticalSolidList"/>
    <dgm:cxn modelId="{7641CD05-D59F-4F00-BAC7-0A9F5EE2455B}" type="presParOf" srcId="{4691FFE5-7CE2-4BAC-B910-A313D5ED9C12}" destId="{7020A80C-DD65-4620-821D-E9CD1A06D54C}" srcOrd="0" destOrd="0" presId="urn:microsoft.com/office/officeart/2018/2/layout/IconVerticalSolidList"/>
    <dgm:cxn modelId="{C9485E42-3BDC-42F1-B0F7-F2D1EA1BD352}" type="presParOf" srcId="{4691FFE5-7CE2-4BAC-B910-A313D5ED9C12}" destId="{733EBB00-021E-4150-A309-E5D9F3986724}" srcOrd="1" destOrd="0" presId="urn:microsoft.com/office/officeart/2018/2/layout/IconVerticalSolidList"/>
    <dgm:cxn modelId="{A2A1663A-0CA5-47C2-8AB3-21475D09B740}" type="presParOf" srcId="{4691FFE5-7CE2-4BAC-B910-A313D5ED9C12}" destId="{55FEAB61-EF3B-4D44-9B57-595E126A7030}" srcOrd="2" destOrd="0" presId="urn:microsoft.com/office/officeart/2018/2/layout/IconVerticalSolidList"/>
    <dgm:cxn modelId="{3BDC9BFE-B414-4A1D-8C23-6217F6131DC8}" type="presParOf" srcId="{4691FFE5-7CE2-4BAC-B910-A313D5ED9C12}" destId="{13015688-5E1B-405D-A43D-C0ED4D5AE72B}" srcOrd="3" destOrd="0" presId="urn:microsoft.com/office/officeart/2018/2/layout/IconVerticalSolidList"/>
    <dgm:cxn modelId="{28355316-D18A-4D4D-BC6C-F653357ABD89}" type="presParOf" srcId="{54BDBEA1-B0A0-497B-822B-1B20ACC74FE1}" destId="{E3D2D69A-313C-4EBB-97DF-A03A833A20A7}" srcOrd="5" destOrd="0" presId="urn:microsoft.com/office/officeart/2018/2/layout/IconVerticalSolidList"/>
    <dgm:cxn modelId="{16704184-C4BA-4EA1-8BE7-6E1B67400D0D}" type="presParOf" srcId="{54BDBEA1-B0A0-497B-822B-1B20ACC74FE1}" destId="{21BD55F2-D4D7-4B0B-814E-E5E28CE31D2A}" srcOrd="6" destOrd="0" presId="urn:microsoft.com/office/officeart/2018/2/layout/IconVerticalSolidList"/>
    <dgm:cxn modelId="{7ED50AB9-D5EA-4A8D-8899-92CEC2A74E6F}" type="presParOf" srcId="{21BD55F2-D4D7-4B0B-814E-E5E28CE31D2A}" destId="{60CE84B1-890A-497E-89AB-21ED3E972468}" srcOrd="0" destOrd="0" presId="urn:microsoft.com/office/officeart/2018/2/layout/IconVerticalSolidList"/>
    <dgm:cxn modelId="{448363FB-FCE1-4A04-BA9C-1A644384FB93}" type="presParOf" srcId="{21BD55F2-D4D7-4B0B-814E-E5E28CE31D2A}" destId="{0B2A20D7-25E2-492C-B1D2-DB2D0C39FC5B}" srcOrd="1" destOrd="0" presId="urn:microsoft.com/office/officeart/2018/2/layout/IconVerticalSolidList"/>
    <dgm:cxn modelId="{1DEB90E4-060C-4852-826A-858BDA3F703C}" type="presParOf" srcId="{21BD55F2-D4D7-4B0B-814E-E5E28CE31D2A}" destId="{85510888-A12D-4E7A-9DCF-68B05766291E}" srcOrd="2" destOrd="0" presId="urn:microsoft.com/office/officeart/2018/2/layout/IconVerticalSolidList"/>
    <dgm:cxn modelId="{0D34097E-E0D8-4DA7-BE34-F73E7F9396D1}" type="presParOf" srcId="{21BD55F2-D4D7-4B0B-814E-E5E28CE31D2A}" destId="{4275F956-1F52-4EB0-B210-F1C0A22DFABD}" srcOrd="3" destOrd="0" presId="urn:microsoft.com/office/officeart/2018/2/layout/IconVerticalSolidList"/>
    <dgm:cxn modelId="{6F2246D5-B4B2-4A70-AE60-04B12CD0472B}" type="presParOf" srcId="{54BDBEA1-B0A0-497B-822B-1B20ACC74FE1}" destId="{14FBE079-0A00-4F83-B7FD-67241564AFFD}" srcOrd="7" destOrd="0" presId="urn:microsoft.com/office/officeart/2018/2/layout/IconVerticalSolidList"/>
    <dgm:cxn modelId="{447657EF-1CE3-4362-A566-FD53135F5D1C}" type="presParOf" srcId="{54BDBEA1-B0A0-497B-822B-1B20ACC74FE1}" destId="{C13D04E9-3795-4555-BC26-6D90D31C953B}" srcOrd="8" destOrd="0" presId="urn:microsoft.com/office/officeart/2018/2/layout/IconVerticalSolidList"/>
    <dgm:cxn modelId="{58DD3457-CD53-4A8C-8DBF-83BC6E6DF45A}" type="presParOf" srcId="{C13D04E9-3795-4555-BC26-6D90D31C953B}" destId="{5216D0E2-33AD-488A-A9AD-FF54BF1B8F1D}" srcOrd="0" destOrd="0" presId="urn:microsoft.com/office/officeart/2018/2/layout/IconVerticalSolidList"/>
    <dgm:cxn modelId="{6F3D5837-3AFA-41B6-AFEC-B21B2111E1B0}" type="presParOf" srcId="{C13D04E9-3795-4555-BC26-6D90D31C953B}" destId="{12CFA521-FD72-44B0-9A16-4DE4BDDF1A58}" srcOrd="1" destOrd="0" presId="urn:microsoft.com/office/officeart/2018/2/layout/IconVerticalSolidList"/>
    <dgm:cxn modelId="{A6F5A7A4-6CAF-4A3E-8F7E-12D694F27CE8}" type="presParOf" srcId="{C13D04E9-3795-4555-BC26-6D90D31C953B}" destId="{2634AAB8-3A36-440F-8C9F-49CF9BC4B986}" srcOrd="2" destOrd="0" presId="urn:microsoft.com/office/officeart/2018/2/layout/IconVerticalSolidList"/>
    <dgm:cxn modelId="{35B7EDA3-D23D-424F-95D6-BF3DC1741CE8}" type="presParOf" srcId="{C13D04E9-3795-4555-BC26-6D90D31C953B}" destId="{16F81019-2D6A-405C-9066-BBD29D59CD18}" srcOrd="3" destOrd="0" presId="urn:microsoft.com/office/officeart/2018/2/layout/IconVerticalSolidList"/>
    <dgm:cxn modelId="{7DE73D42-B5B0-4D7E-8D9B-55032F13BD13}" type="presParOf" srcId="{54BDBEA1-B0A0-497B-822B-1B20ACC74FE1}" destId="{6B8D8ABC-87B3-4A42-A5A4-61609E06D450}" srcOrd="9" destOrd="0" presId="urn:microsoft.com/office/officeart/2018/2/layout/IconVerticalSolidList"/>
    <dgm:cxn modelId="{C7D73045-B9CE-498A-8925-00F9B398D205}" type="presParOf" srcId="{54BDBEA1-B0A0-497B-822B-1B20ACC74FE1}" destId="{FB0325E3-E7B0-457C-879A-3DC98A5A1ABA}" srcOrd="10" destOrd="0" presId="urn:microsoft.com/office/officeart/2018/2/layout/IconVerticalSolidList"/>
    <dgm:cxn modelId="{32C820F9-6B53-4216-835D-971C6FB07A61}" type="presParOf" srcId="{FB0325E3-E7B0-457C-879A-3DC98A5A1ABA}" destId="{88A0C78E-8FD0-4AC4-8E40-D5933C552A69}" srcOrd="0" destOrd="0" presId="urn:microsoft.com/office/officeart/2018/2/layout/IconVerticalSolidList"/>
    <dgm:cxn modelId="{9A771D66-F487-4216-9916-AA00AEE95D85}" type="presParOf" srcId="{FB0325E3-E7B0-457C-879A-3DC98A5A1ABA}" destId="{E0ABE9DB-19FD-4910-828E-15B3EC5E52AF}" srcOrd="1" destOrd="0" presId="urn:microsoft.com/office/officeart/2018/2/layout/IconVerticalSolidList"/>
    <dgm:cxn modelId="{D69A1A39-9310-429E-B5C7-BD0A7172ED36}" type="presParOf" srcId="{FB0325E3-E7B0-457C-879A-3DC98A5A1ABA}" destId="{DCB6CB8A-65D9-471A-8BB4-F1CBDE3DD160}" srcOrd="2" destOrd="0" presId="urn:microsoft.com/office/officeart/2018/2/layout/IconVerticalSolidList"/>
    <dgm:cxn modelId="{BF51D729-285D-42E0-AFD1-A7402E40C67D}" type="presParOf" srcId="{FB0325E3-E7B0-457C-879A-3DC98A5A1ABA}" destId="{88AB392C-BB91-4DD5-A1B1-21AD8876E7C7}" srcOrd="3" destOrd="0" presId="urn:microsoft.com/office/officeart/2018/2/layout/IconVerticalSolidList"/>
    <dgm:cxn modelId="{FAB97619-20FC-4C16-A28B-DCEC31E470E0}" type="presParOf" srcId="{54BDBEA1-B0A0-497B-822B-1B20ACC74FE1}" destId="{6F83C138-470B-4597-A92F-D92F5F069B60}" srcOrd="11" destOrd="0" presId="urn:microsoft.com/office/officeart/2018/2/layout/IconVerticalSolidList"/>
    <dgm:cxn modelId="{F6D2E754-2C91-429A-9E30-A65DC2251C4C}" type="presParOf" srcId="{54BDBEA1-B0A0-497B-822B-1B20ACC74FE1}" destId="{85EB3FA0-9E7B-4033-939A-03C8A33E8935}" srcOrd="12" destOrd="0" presId="urn:microsoft.com/office/officeart/2018/2/layout/IconVerticalSolidList"/>
    <dgm:cxn modelId="{750775D1-C96E-413D-9CF3-9836DA64B821}" type="presParOf" srcId="{85EB3FA0-9E7B-4033-939A-03C8A33E8935}" destId="{F44F0AD2-FCE4-48C8-9C3D-7F8B151127E0}" srcOrd="0" destOrd="0" presId="urn:microsoft.com/office/officeart/2018/2/layout/IconVerticalSolidList"/>
    <dgm:cxn modelId="{24A8EFF2-86EE-4A95-9FA5-00EB3F630368}" type="presParOf" srcId="{85EB3FA0-9E7B-4033-939A-03C8A33E8935}" destId="{B6334403-95BF-4310-9F3B-2FF6FD793F3B}" srcOrd="1" destOrd="0" presId="urn:microsoft.com/office/officeart/2018/2/layout/IconVerticalSolidList"/>
    <dgm:cxn modelId="{0906807A-F1FE-4D43-A624-DDF370F3DCAD}" type="presParOf" srcId="{85EB3FA0-9E7B-4033-939A-03C8A33E8935}" destId="{6852AF1D-5C99-4539-A656-8896345B5DD4}" srcOrd="2" destOrd="0" presId="urn:microsoft.com/office/officeart/2018/2/layout/IconVerticalSolidList"/>
    <dgm:cxn modelId="{793A7FAC-803F-4544-A31F-8B27A18E7956}" type="presParOf" srcId="{85EB3FA0-9E7B-4033-939A-03C8A33E8935}" destId="{33ED8BCE-1BC2-49B8-ADC6-24342957ADDA}" srcOrd="3" destOrd="0" presId="urn:microsoft.com/office/officeart/2018/2/layout/IconVerticalSolidList"/>
    <dgm:cxn modelId="{50E7CEBC-84BC-4952-8E9F-E7C7842C1182}" type="presParOf" srcId="{54BDBEA1-B0A0-497B-822B-1B20ACC74FE1}" destId="{E4F9600B-A2F2-4CC5-A314-BCBDE899A3CE}" srcOrd="13" destOrd="0" presId="urn:microsoft.com/office/officeart/2018/2/layout/IconVerticalSolidList"/>
    <dgm:cxn modelId="{2AAB770D-37D4-4617-8940-68E36FA6D26D}" type="presParOf" srcId="{54BDBEA1-B0A0-497B-822B-1B20ACC74FE1}" destId="{25FBE481-220F-496D-B8B3-7D669906A9A5}" srcOrd="14" destOrd="0" presId="urn:microsoft.com/office/officeart/2018/2/layout/IconVerticalSolidList"/>
    <dgm:cxn modelId="{A4AC4DE8-5055-4AB0-9401-70222BB06814}" type="presParOf" srcId="{25FBE481-220F-496D-B8B3-7D669906A9A5}" destId="{A7A58B73-984F-4E28-8459-A781E96577F1}" srcOrd="0" destOrd="0" presId="urn:microsoft.com/office/officeart/2018/2/layout/IconVerticalSolidList"/>
    <dgm:cxn modelId="{DD91FEE8-DB25-445E-B33A-62DAA7965CBF}" type="presParOf" srcId="{25FBE481-220F-496D-B8B3-7D669906A9A5}" destId="{DC86CC71-ADE0-4E8A-8F0C-09153A66BD09}" srcOrd="1" destOrd="0" presId="urn:microsoft.com/office/officeart/2018/2/layout/IconVerticalSolidList"/>
    <dgm:cxn modelId="{8C5E5D92-9AF4-407F-A800-9E8C95516461}" type="presParOf" srcId="{25FBE481-220F-496D-B8B3-7D669906A9A5}" destId="{4B6C9B47-26C0-482A-95F0-CDE7D178A453}" srcOrd="2" destOrd="0" presId="urn:microsoft.com/office/officeart/2018/2/layout/IconVerticalSolidList"/>
    <dgm:cxn modelId="{401E164E-FA5E-4E0E-99A1-207BBB2F75A1}" type="presParOf" srcId="{25FBE481-220F-496D-B8B3-7D669906A9A5}" destId="{09342638-587F-4F30-8165-3CA6DD36DB69}" srcOrd="3" destOrd="0" presId="urn:microsoft.com/office/officeart/2018/2/layout/IconVerticalSolidList"/>
    <dgm:cxn modelId="{1F383CF1-A8CD-4843-8112-BA4469959BA7}" type="presParOf" srcId="{54BDBEA1-B0A0-497B-822B-1B20ACC74FE1}" destId="{49E20807-2EDD-4983-96F8-397F3AE940AB}" srcOrd="15" destOrd="0" presId="urn:microsoft.com/office/officeart/2018/2/layout/IconVerticalSolidList"/>
    <dgm:cxn modelId="{11321B64-A328-42E3-B412-51947A4C4F70}" type="presParOf" srcId="{54BDBEA1-B0A0-497B-822B-1B20ACC74FE1}" destId="{5DE8BBBE-6828-480B-89D4-5531C2149A2D}" srcOrd="16" destOrd="0" presId="urn:microsoft.com/office/officeart/2018/2/layout/IconVerticalSolidList"/>
    <dgm:cxn modelId="{BD2D5EAA-BE2D-408B-A8D9-BDB331FFE419}" type="presParOf" srcId="{5DE8BBBE-6828-480B-89D4-5531C2149A2D}" destId="{A76C6C1D-8A16-4086-8544-FAF18FC8EB2C}" srcOrd="0" destOrd="0" presId="urn:microsoft.com/office/officeart/2018/2/layout/IconVerticalSolidList"/>
    <dgm:cxn modelId="{7D799086-BC89-4F19-BF97-8711B7B81116}" type="presParOf" srcId="{5DE8BBBE-6828-480B-89D4-5531C2149A2D}" destId="{C96C4691-F660-4EB4-B3E8-CC5AAE7FFE1E}" srcOrd="1" destOrd="0" presId="urn:microsoft.com/office/officeart/2018/2/layout/IconVerticalSolidList"/>
    <dgm:cxn modelId="{FA7677D9-F93B-427C-A72F-AA08DE1D60C6}" type="presParOf" srcId="{5DE8BBBE-6828-480B-89D4-5531C2149A2D}" destId="{712BF326-ECD1-46A9-BCE2-99D4C52B3B9C}" srcOrd="2" destOrd="0" presId="urn:microsoft.com/office/officeart/2018/2/layout/IconVerticalSolidList"/>
    <dgm:cxn modelId="{D4E018D7-6146-44EE-AF55-F73AA4228B5B}" type="presParOf" srcId="{5DE8BBBE-6828-480B-89D4-5531C2149A2D}" destId="{6CE57F49-BE1F-4625-A68F-8DFE2F1DD7F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5169D0D-ACC8-4133-9294-1B58B9627E31}"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37B063D4-84E0-4B1F-AF9D-B8BF6473AA25}">
      <dgm:prSet/>
      <dgm:spPr/>
      <dgm:t>
        <a:bodyPr/>
        <a:lstStyle/>
        <a:p>
          <a:r>
            <a:rPr lang="en-GB" dirty="0"/>
            <a:t>The school uniform policy sets out clearly the expectations.</a:t>
          </a:r>
          <a:endParaRPr lang="en-US" dirty="0"/>
        </a:p>
      </dgm:t>
    </dgm:pt>
    <dgm:pt modelId="{35BA87E4-6FE1-4FEE-A350-F818792C3816}" type="parTrans" cxnId="{A36DCC06-C97E-4649-97D9-F90A50753673}">
      <dgm:prSet/>
      <dgm:spPr/>
      <dgm:t>
        <a:bodyPr/>
        <a:lstStyle/>
        <a:p>
          <a:endParaRPr lang="en-US"/>
        </a:p>
      </dgm:t>
    </dgm:pt>
    <dgm:pt modelId="{CDFD5E3C-63C9-4160-B5B2-6EE858467E14}" type="sibTrans" cxnId="{A36DCC06-C97E-4649-97D9-F90A50753673}">
      <dgm:prSet/>
      <dgm:spPr/>
      <dgm:t>
        <a:bodyPr/>
        <a:lstStyle/>
        <a:p>
          <a:endParaRPr lang="en-US"/>
        </a:p>
      </dgm:t>
    </dgm:pt>
    <dgm:pt modelId="{59BEB091-5F7C-4C57-8B66-91435D9BE033}">
      <dgm:prSet/>
      <dgm:spPr/>
      <dgm:t>
        <a:bodyPr/>
        <a:lstStyle/>
        <a:p>
          <a:r>
            <a:rPr lang="en-GB" dirty="0"/>
            <a:t>Grey trousers / dresses / skirts / tailored shorts</a:t>
          </a:r>
        </a:p>
        <a:p>
          <a:r>
            <a:rPr lang="en-GB" dirty="0"/>
            <a:t>White polo shirts / shirts / blouses</a:t>
          </a:r>
        </a:p>
        <a:p>
          <a:r>
            <a:rPr lang="en-GB" dirty="0"/>
            <a:t>Navy blue sweatshirt / cardigan</a:t>
          </a:r>
        </a:p>
        <a:p>
          <a:r>
            <a:rPr lang="en-GB" dirty="0"/>
            <a:t>Blue gingham summer dresses</a:t>
          </a:r>
        </a:p>
        <a:p>
          <a:r>
            <a:rPr lang="en-GB" dirty="0"/>
            <a:t>PLAIN black shoes or trainers</a:t>
          </a:r>
        </a:p>
      </dgm:t>
    </dgm:pt>
    <dgm:pt modelId="{3B881727-E862-477A-B56C-03E2BE2510F4}" type="parTrans" cxnId="{0AF45DD2-D192-4C6D-8EEE-228D43B457F3}">
      <dgm:prSet/>
      <dgm:spPr/>
      <dgm:t>
        <a:bodyPr/>
        <a:lstStyle/>
        <a:p>
          <a:endParaRPr lang="en-US"/>
        </a:p>
      </dgm:t>
    </dgm:pt>
    <dgm:pt modelId="{B6241BC7-1B04-4105-B9D0-BFCA9CFDB713}" type="sibTrans" cxnId="{0AF45DD2-D192-4C6D-8EEE-228D43B457F3}">
      <dgm:prSet/>
      <dgm:spPr/>
      <dgm:t>
        <a:bodyPr/>
        <a:lstStyle/>
        <a:p>
          <a:endParaRPr lang="en-US"/>
        </a:p>
      </dgm:t>
    </dgm:pt>
    <dgm:pt modelId="{1584C62A-5103-403A-9EFD-55004B5A38AC}">
      <dgm:prSet/>
      <dgm:spPr/>
      <dgm:t>
        <a:bodyPr/>
        <a:lstStyle/>
        <a:p>
          <a:r>
            <a:rPr lang="en-GB" dirty="0"/>
            <a:t>If you child is not appropriately dressed, they will be given suitable clothing to wear. They will be told to remove jewellery, and a letter will be sent home with a reminder of school policy.</a:t>
          </a:r>
          <a:endParaRPr lang="en-US" dirty="0"/>
        </a:p>
      </dgm:t>
    </dgm:pt>
    <dgm:pt modelId="{598BEB0E-8AAD-4455-922B-12ED9667CEEA}" type="parTrans" cxnId="{621325BC-AE25-459A-8E4C-DAFD32B38840}">
      <dgm:prSet/>
      <dgm:spPr/>
      <dgm:t>
        <a:bodyPr/>
        <a:lstStyle/>
        <a:p>
          <a:endParaRPr lang="en-US"/>
        </a:p>
      </dgm:t>
    </dgm:pt>
    <dgm:pt modelId="{1474627C-40AC-45AF-B8FF-EAC52AD69E9D}" type="sibTrans" cxnId="{621325BC-AE25-459A-8E4C-DAFD32B38840}">
      <dgm:prSet/>
      <dgm:spPr/>
      <dgm:t>
        <a:bodyPr/>
        <a:lstStyle/>
        <a:p>
          <a:endParaRPr lang="en-US"/>
        </a:p>
      </dgm:t>
    </dgm:pt>
    <dgm:pt modelId="{B975DED0-D5E2-49FE-A863-EB6C0D6C05DE}" type="pres">
      <dgm:prSet presAssocID="{C5169D0D-ACC8-4133-9294-1B58B9627E31}" presName="root" presStyleCnt="0">
        <dgm:presLayoutVars>
          <dgm:dir/>
          <dgm:resizeHandles val="exact"/>
        </dgm:presLayoutVars>
      </dgm:prSet>
      <dgm:spPr/>
    </dgm:pt>
    <dgm:pt modelId="{27784B76-C2C1-479F-884F-03618E1230FF}" type="pres">
      <dgm:prSet presAssocID="{37B063D4-84E0-4B1F-AF9D-B8BF6473AA25}" presName="compNode" presStyleCnt="0"/>
      <dgm:spPr/>
    </dgm:pt>
    <dgm:pt modelId="{15F94EB0-3603-4D3A-9751-9AB87F7837E2}" type="pres">
      <dgm:prSet presAssocID="{37B063D4-84E0-4B1F-AF9D-B8BF6473AA25}" presName="bgRect" presStyleLbl="bgShp" presStyleIdx="0" presStyleCnt="3"/>
      <dgm:spPr/>
    </dgm:pt>
    <dgm:pt modelId="{52BC6249-8E81-4A38-AEC7-399D81F9DB9C}" type="pres">
      <dgm:prSet presAssocID="{37B063D4-84E0-4B1F-AF9D-B8BF6473AA25}"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ooks"/>
        </a:ext>
      </dgm:extLst>
    </dgm:pt>
    <dgm:pt modelId="{10F548F0-2C2E-458D-9543-E30F1BFAFF88}" type="pres">
      <dgm:prSet presAssocID="{37B063D4-84E0-4B1F-AF9D-B8BF6473AA25}" presName="spaceRect" presStyleCnt="0"/>
      <dgm:spPr/>
    </dgm:pt>
    <dgm:pt modelId="{81D6CE4E-6E49-4400-86D3-3E19754428A6}" type="pres">
      <dgm:prSet presAssocID="{37B063D4-84E0-4B1F-AF9D-B8BF6473AA25}" presName="parTx" presStyleLbl="revTx" presStyleIdx="0" presStyleCnt="3">
        <dgm:presLayoutVars>
          <dgm:chMax val="0"/>
          <dgm:chPref val="0"/>
        </dgm:presLayoutVars>
      </dgm:prSet>
      <dgm:spPr/>
    </dgm:pt>
    <dgm:pt modelId="{0CDA6280-109B-476B-82BA-38C3F57F45F2}" type="pres">
      <dgm:prSet presAssocID="{CDFD5E3C-63C9-4160-B5B2-6EE858467E14}" presName="sibTrans" presStyleCnt="0"/>
      <dgm:spPr/>
    </dgm:pt>
    <dgm:pt modelId="{BB47F3CF-D4F6-4369-A441-5E11A22F552B}" type="pres">
      <dgm:prSet presAssocID="{59BEB091-5F7C-4C57-8B66-91435D9BE033}" presName="compNode" presStyleCnt="0"/>
      <dgm:spPr/>
    </dgm:pt>
    <dgm:pt modelId="{464216E9-B57C-46AF-A20A-3406684135B4}" type="pres">
      <dgm:prSet presAssocID="{59BEB091-5F7C-4C57-8B66-91435D9BE033}" presName="bgRect" presStyleLbl="bgShp" presStyleIdx="1" presStyleCnt="3"/>
      <dgm:spPr/>
    </dgm:pt>
    <dgm:pt modelId="{5DC5BE57-F38E-4693-8BDC-2EC14CBFD5B0}" type="pres">
      <dgm:prSet presAssocID="{59BEB091-5F7C-4C57-8B66-91435D9BE033}"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ress"/>
        </a:ext>
      </dgm:extLst>
    </dgm:pt>
    <dgm:pt modelId="{4FF68A4B-9DC1-43B8-8B03-207993700AED}" type="pres">
      <dgm:prSet presAssocID="{59BEB091-5F7C-4C57-8B66-91435D9BE033}" presName="spaceRect" presStyleCnt="0"/>
      <dgm:spPr/>
    </dgm:pt>
    <dgm:pt modelId="{22EB71C7-9C3B-4CFF-8B3D-8DC294B77CF3}" type="pres">
      <dgm:prSet presAssocID="{59BEB091-5F7C-4C57-8B66-91435D9BE033}" presName="parTx" presStyleLbl="revTx" presStyleIdx="1" presStyleCnt="3">
        <dgm:presLayoutVars>
          <dgm:chMax val="0"/>
          <dgm:chPref val="0"/>
        </dgm:presLayoutVars>
      </dgm:prSet>
      <dgm:spPr/>
    </dgm:pt>
    <dgm:pt modelId="{5653E2D8-C0A8-4262-8716-B8575E80CD21}" type="pres">
      <dgm:prSet presAssocID="{B6241BC7-1B04-4105-B9D0-BFCA9CFDB713}" presName="sibTrans" presStyleCnt="0"/>
      <dgm:spPr/>
    </dgm:pt>
    <dgm:pt modelId="{885C0543-E2CD-419A-807A-B9E2BDE44FCC}" type="pres">
      <dgm:prSet presAssocID="{1584C62A-5103-403A-9EFD-55004B5A38AC}" presName="compNode" presStyleCnt="0"/>
      <dgm:spPr/>
    </dgm:pt>
    <dgm:pt modelId="{478BB61E-7452-452F-8236-501549B1CE09}" type="pres">
      <dgm:prSet presAssocID="{1584C62A-5103-403A-9EFD-55004B5A38AC}" presName="bgRect" presStyleLbl="bgShp" presStyleIdx="2" presStyleCnt="3"/>
      <dgm:spPr/>
    </dgm:pt>
    <dgm:pt modelId="{F2D95BB3-2DBF-4BF3-9108-05DAC9B3C545}" type="pres">
      <dgm:prSet presAssocID="{1584C62A-5103-403A-9EFD-55004B5A38AC}"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Japanese Dolls"/>
        </a:ext>
      </dgm:extLst>
    </dgm:pt>
    <dgm:pt modelId="{B3AFA5A2-6064-4197-882D-1C79236E26E1}" type="pres">
      <dgm:prSet presAssocID="{1584C62A-5103-403A-9EFD-55004B5A38AC}" presName="spaceRect" presStyleCnt="0"/>
      <dgm:spPr/>
    </dgm:pt>
    <dgm:pt modelId="{0398BA3F-07F3-4569-838C-E762B654C5AA}" type="pres">
      <dgm:prSet presAssocID="{1584C62A-5103-403A-9EFD-55004B5A38AC}" presName="parTx" presStyleLbl="revTx" presStyleIdx="2" presStyleCnt="3">
        <dgm:presLayoutVars>
          <dgm:chMax val="0"/>
          <dgm:chPref val="0"/>
        </dgm:presLayoutVars>
      </dgm:prSet>
      <dgm:spPr/>
    </dgm:pt>
  </dgm:ptLst>
  <dgm:cxnLst>
    <dgm:cxn modelId="{A36DCC06-C97E-4649-97D9-F90A50753673}" srcId="{C5169D0D-ACC8-4133-9294-1B58B9627E31}" destId="{37B063D4-84E0-4B1F-AF9D-B8BF6473AA25}" srcOrd="0" destOrd="0" parTransId="{35BA87E4-6FE1-4FEE-A350-F818792C3816}" sibTransId="{CDFD5E3C-63C9-4160-B5B2-6EE858467E14}"/>
    <dgm:cxn modelId="{56040D4C-53FC-45F9-8C21-C447E7FBEF6B}" type="presOf" srcId="{C5169D0D-ACC8-4133-9294-1B58B9627E31}" destId="{B975DED0-D5E2-49FE-A863-EB6C0D6C05DE}" srcOrd="0" destOrd="0" presId="urn:microsoft.com/office/officeart/2018/2/layout/IconVerticalSolidList"/>
    <dgm:cxn modelId="{769AB68B-356E-465A-B3C6-A034D5059D32}" type="presOf" srcId="{37B063D4-84E0-4B1F-AF9D-B8BF6473AA25}" destId="{81D6CE4E-6E49-4400-86D3-3E19754428A6}" srcOrd="0" destOrd="0" presId="urn:microsoft.com/office/officeart/2018/2/layout/IconVerticalSolidList"/>
    <dgm:cxn modelId="{0E1324AA-F29F-406D-88FD-FA31E1A755EB}" type="presOf" srcId="{59BEB091-5F7C-4C57-8B66-91435D9BE033}" destId="{22EB71C7-9C3B-4CFF-8B3D-8DC294B77CF3}" srcOrd="0" destOrd="0" presId="urn:microsoft.com/office/officeart/2018/2/layout/IconVerticalSolidList"/>
    <dgm:cxn modelId="{621325BC-AE25-459A-8E4C-DAFD32B38840}" srcId="{C5169D0D-ACC8-4133-9294-1B58B9627E31}" destId="{1584C62A-5103-403A-9EFD-55004B5A38AC}" srcOrd="2" destOrd="0" parTransId="{598BEB0E-8AAD-4455-922B-12ED9667CEEA}" sibTransId="{1474627C-40AC-45AF-B8FF-EAC52AD69E9D}"/>
    <dgm:cxn modelId="{0AF45DD2-D192-4C6D-8EEE-228D43B457F3}" srcId="{C5169D0D-ACC8-4133-9294-1B58B9627E31}" destId="{59BEB091-5F7C-4C57-8B66-91435D9BE033}" srcOrd="1" destOrd="0" parTransId="{3B881727-E862-477A-B56C-03E2BE2510F4}" sibTransId="{B6241BC7-1B04-4105-B9D0-BFCA9CFDB713}"/>
    <dgm:cxn modelId="{A8CDCCE0-D50F-4014-B23A-4CC4BB84C81A}" type="presOf" srcId="{1584C62A-5103-403A-9EFD-55004B5A38AC}" destId="{0398BA3F-07F3-4569-838C-E762B654C5AA}" srcOrd="0" destOrd="0" presId="urn:microsoft.com/office/officeart/2018/2/layout/IconVerticalSolidList"/>
    <dgm:cxn modelId="{A05F8A6E-CB7D-4EA5-A98D-0DDCAC80661D}" type="presParOf" srcId="{B975DED0-D5E2-49FE-A863-EB6C0D6C05DE}" destId="{27784B76-C2C1-479F-884F-03618E1230FF}" srcOrd="0" destOrd="0" presId="urn:microsoft.com/office/officeart/2018/2/layout/IconVerticalSolidList"/>
    <dgm:cxn modelId="{BAA7548D-0801-4144-8158-665F75E4D723}" type="presParOf" srcId="{27784B76-C2C1-479F-884F-03618E1230FF}" destId="{15F94EB0-3603-4D3A-9751-9AB87F7837E2}" srcOrd="0" destOrd="0" presId="urn:microsoft.com/office/officeart/2018/2/layout/IconVerticalSolidList"/>
    <dgm:cxn modelId="{39CBED3C-C865-4EE7-834F-2514889DB8F1}" type="presParOf" srcId="{27784B76-C2C1-479F-884F-03618E1230FF}" destId="{52BC6249-8E81-4A38-AEC7-399D81F9DB9C}" srcOrd="1" destOrd="0" presId="urn:microsoft.com/office/officeart/2018/2/layout/IconVerticalSolidList"/>
    <dgm:cxn modelId="{0390C6C5-A064-4519-AFBC-67CCBAB5E062}" type="presParOf" srcId="{27784B76-C2C1-479F-884F-03618E1230FF}" destId="{10F548F0-2C2E-458D-9543-E30F1BFAFF88}" srcOrd="2" destOrd="0" presId="urn:microsoft.com/office/officeart/2018/2/layout/IconVerticalSolidList"/>
    <dgm:cxn modelId="{5AB50FCA-77C5-42E5-BAC2-668C8FE3A530}" type="presParOf" srcId="{27784B76-C2C1-479F-884F-03618E1230FF}" destId="{81D6CE4E-6E49-4400-86D3-3E19754428A6}" srcOrd="3" destOrd="0" presId="urn:microsoft.com/office/officeart/2018/2/layout/IconVerticalSolidList"/>
    <dgm:cxn modelId="{509D5AE1-EC1D-4CE0-AA2E-8C3A4148859F}" type="presParOf" srcId="{B975DED0-D5E2-49FE-A863-EB6C0D6C05DE}" destId="{0CDA6280-109B-476B-82BA-38C3F57F45F2}" srcOrd="1" destOrd="0" presId="urn:microsoft.com/office/officeart/2018/2/layout/IconVerticalSolidList"/>
    <dgm:cxn modelId="{C6DF0387-5AE5-44FB-B517-9002A118299C}" type="presParOf" srcId="{B975DED0-D5E2-49FE-A863-EB6C0D6C05DE}" destId="{BB47F3CF-D4F6-4369-A441-5E11A22F552B}" srcOrd="2" destOrd="0" presId="urn:microsoft.com/office/officeart/2018/2/layout/IconVerticalSolidList"/>
    <dgm:cxn modelId="{AE7602B9-2D72-496A-9CB1-993DC23EC081}" type="presParOf" srcId="{BB47F3CF-D4F6-4369-A441-5E11A22F552B}" destId="{464216E9-B57C-46AF-A20A-3406684135B4}" srcOrd="0" destOrd="0" presId="urn:microsoft.com/office/officeart/2018/2/layout/IconVerticalSolidList"/>
    <dgm:cxn modelId="{5F949BF2-979E-45AB-875B-8C2F7DCC157F}" type="presParOf" srcId="{BB47F3CF-D4F6-4369-A441-5E11A22F552B}" destId="{5DC5BE57-F38E-4693-8BDC-2EC14CBFD5B0}" srcOrd="1" destOrd="0" presId="urn:microsoft.com/office/officeart/2018/2/layout/IconVerticalSolidList"/>
    <dgm:cxn modelId="{D93656D5-956D-4D8E-8C7E-D1003DBC429D}" type="presParOf" srcId="{BB47F3CF-D4F6-4369-A441-5E11A22F552B}" destId="{4FF68A4B-9DC1-43B8-8B03-207993700AED}" srcOrd="2" destOrd="0" presId="urn:microsoft.com/office/officeart/2018/2/layout/IconVerticalSolidList"/>
    <dgm:cxn modelId="{5DE14E6D-1F5D-4A9D-8219-4ACCED50E54D}" type="presParOf" srcId="{BB47F3CF-D4F6-4369-A441-5E11A22F552B}" destId="{22EB71C7-9C3B-4CFF-8B3D-8DC294B77CF3}" srcOrd="3" destOrd="0" presId="urn:microsoft.com/office/officeart/2018/2/layout/IconVerticalSolidList"/>
    <dgm:cxn modelId="{98138892-2E22-4880-B825-17FFFEC173C8}" type="presParOf" srcId="{B975DED0-D5E2-49FE-A863-EB6C0D6C05DE}" destId="{5653E2D8-C0A8-4262-8716-B8575E80CD21}" srcOrd="3" destOrd="0" presId="urn:microsoft.com/office/officeart/2018/2/layout/IconVerticalSolidList"/>
    <dgm:cxn modelId="{BABB63DA-13CA-4487-8EF6-B60623752425}" type="presParOf" srcId="{B975DED0-D5E2-49FE-A863-EB6C0D6C05DE}" destId="{885C0543-E2CD-419A-807A-B9E2BDE44FCC}" srcOrd="4" destOrd="0" presId="urn:microsoft.com/office/officeart/2018/2/layout/IconVerticalSolidList"/>
    <dgm:cxn modelId="{7AB7DD3B-7985-449E-AEAD-135FBB41F68A}" type="presParOf" srcId="{885C0543-E2CD-419A-807A-B9E2BDE44FCC}" destId="{478BB61E-7452-452F-8236-501549B1CE09}" srcOrd="0" destOrd="0" presId="urn:microsoft.com/office/officeart/2018/2/layout/IconVerticalSolidList"/>
    <dgm:cxn modelId="{35DD148C-25D3-4699-BEEA-67AE2DB487BA}" type="presParOf" srcId="{885C0543-E2CD-419A-807A-B9E2BDE44FCC}" destId="{F2D95BB3-2DBF-4BF3-9108-05DAC9B3C545}" srcOrd="1" destOrd="0" presId="urn:microsoft.com/office/officeart/2018/2/layout/IconVerticalSolidList"/>
    <dgm:cxn modelId="{519EA709-2700-4404-802D-76A8F1B5592B}" type="presParOf" srcId="{885C0543-E2CD-419A-807A-B9E2BDE44FCC}" destId="{B3AFA5A2-6064-4197-882D-1C79236E26E1}" srcOrd="2" destOrd="0" presId="urn:microsoft.com/office/officeart/2018/2/layout/IconVerticalSolidList"/>
    <dgm:cxn modelId="{F7D9B4C0-9107-4ADA-B6C6-6E66110C017D}" type="presParOf" srcId="{885C0543-E2CD-419A-807A-B9E2BDE44FCC}" destId="{0398BA3F-07F3-4569-838C-E762B654C5A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7D086A-3330-406F-A53C-5B9D011C6735}">
      <dsp:nvSpPr>
        <dsp:cNvPr id="0" name=""/>
        <dsp:cNvSpPr/>
      </dsp:nvSpPr>
      <dsp:spPr>
        <a:xfrm>
          <a:off x="0" y="4968"/>
          <a:ext cx="8229600" cy="37898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C5EF46-F832-4131-A774-FE46E429A92C}">
      <dsp:nvSpPr>
        <dsp:cNvPr id="0" name=""/>
        <dsp:cNvSpPr/>
      </dsp:nvSpPr>
      <dsp:spPr>
        <a:xfrm>
          <a:off x="114643" y="90241"/>
          <a:ext cx="208646" cy="208443"/>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C251CBF-3296-4194-8D96-625A869CE86B}">
      <dsp:nvSpPr>
        <dsp:cNvPr id="0" name=""/>
        <dsp:cNvSpPr/>
      </dsp:nvSpPr>
      <dsp:spPr>
        <a:xfrm>
          <a:off x="437934" y="4968"/>
          <a:ext cx="7745800" cy="461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8883" tIns="48883" rIns="48883" bIns="48883" numCol="1" spcCol="1270" anchor="ctr" anchorCtr="0">
          <a:noAutofit/>
        </a:bodyPr>
        <a:lstStyle/>
        <a:p>
          <a:pPr marL="0" lvl="0" indent="0" algn="l" defTabSz="622300" rtl="0">
            <a:lnSpc>
              <a:spcPct val="100000"/>
            </a:lnSpc>
            <a:spcBef>
              <a:spcPct val="0"/>
            </a:spcBef>
            <a:spcAft>
              <a:spcPct val="35000"/>
            </a:spcAft>
            <a:buNone/>
          </a:pPr>
          <a:r>
            <a:rPr lang="en-GB" sz="1400" kern="1200" dirty="0"/>
            <a:t>The gate is unlocked at 8:40 am</a:t>
          </a:r>
          <a:r>
            <a:rPr lang="en-GB" sz="1400" kern="1200" dirty="0">
              <a:latin typeface="Arial"/>
            </a:rPr>
            <a:t> </a:t>
          </a:r>
          <a:endParaRPr lang="en-US" sz="1400" kern="1200" dirty="0"/>
        </a:p>
      </dsp:txBody>
      <dsp:txXfrm>
        <a:off x="437934" y="4968"/>
        <a:ext cx="7745800" cy="461891"/>
      </dsp:txXfrm>
    </dsp:sp>
    <dsp:sp modelId="{89FE5F29-4A65-4355-8E09-B2C3686DB9CE}">
      <dsp:nvSpPr>
        <dsp:cNvPr id="0" name=""/>
        <dsp:cNvSpPr/>
      </dsp:nvSpPr>
      <dsp:spPr>
        <a:xfrm>
          <a:off x="0" y="582332"/>
          <a:ext cx="8229600" cy="37898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474B0F-3D45-4E36-87CC-5156BCDB8B08}">
      <dsp:nvSpPr>
        <dsp:cNvPr id="0" name=""/>
        <dsp:cNvSpPr/>
      </dsp:nvSpPr>
      <dsp:spPr>
        <a:xfrm>
          <a:off x="114643" y="667604"/>
          <a:ext cx="208646" cy="208443"/>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137EAB9-F5F3-4E51-B05E-4AF47891AFA0}">
      <dsp:nvSpPr>
        <dsp:cNvPr id="0" name=""/>
        <dsp:cNvSpPr/>
      </dsp:nvSpPr>
      <dsp:spPr>
        <a:xfrm>
          <a:off x="437934" y="582332"/>
          <a:ext cx="7745800" cy="461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8883" tIns="48883" rIns="48883" bIns="48883" numCol="1" spcCol="1270" anchor="ctr" anchorCtr="0">
          <a:noAutofit/>
        </a:bodyPr>
        <a:lstStyle/>
        <a:p>
          <a:pPr marL="0" lvl="0" indent="0" algn="l" defTabSz="622300">
            <a:lnSpc>
              <a:spcPct val="100000"/>
            </a:lnSpc>
            <a:spcBef>
              <a:spcPct val="0"/>
            </a:spcBef>
            <a:spcAft>
              <a:spcPct val="35000"/>
            </a:spcAft>
            <a:buNone/>
          </a:pPr>
          <a:r>
            <a:rPr lang="en-GB" sz="1400" kern="1200" dirty="0"/>
            <a:t>Children enter via their external classroom doors and start a learning activity straight away</a:t>
          </a:r>
          <a:endParaRPr lang="en-US" sz="1400" kern="1200" dirty="0"/>
        </a:p>
      </dsp:txBody>
      <dsp:txXfrm>
        <a:off x="437934" y="582332"/>
        <a:ext cx="7745800" cy="461891"/>
      </dsp:txXfrm>
    </dsp:sp>
    <dsp:sp modelId="{7020A80C-DD65-4620-821D-E9CD1A06D54C}">
      <dsp:nvSpPr>
        <dsp:cNvPr id="0" name=""/>
        <dsp:cNvSpPr/>
      </dsp:nvSpPr>
      <dsp:spPr>
        <a:xfrm>
          <a:off x="0" y="1159696"/>
          <a:ext cx="8229600" cy="37898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3EBB00-021E-4150-A309-E5D9F3986724}">
      <dsp:nvSpPr>
        <dsp:cNvPr id="0" name=""/>
        <dsp:cNvSpPr/>
      </dsp:nvSpPr>
      <dsp:spPr>
        <a:xfrm>
          <a:off x="114643" y="1244968"/>
          <a:ext cx="208646" cy="208443"/>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3015688-5E1B-405D-A43D-C0ED4D5AE72B}">
      <dsp:nvSpPr>
        <dsp:cNvPr id="0" name=""/>
        <dsp:cNvSpPr/>
      </dsp:nvSpPr>
      <dsp:spPr>
        <a:xfrm>
          <a:off x="437934" y="1159696"/>
          <a:ext cx="7745800" cy="461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8883" tIns="48883" rIns="48883" bIns="48883" numCol="1" spcCol="1270" anchor="ctr" anchorCtr="0">
          <a:noAutofit/>
        </a:bodyPr>
        <a:lstStyle/>
        <a:p>
          <a:pPr marL="0" lvl="0" indent="0" algn="l" defTabSz="622300">
            <a:lnSpc>
              <a:spcPct val="100000"/>
            </a:lnSpc>
            <a:spcBef>
              <a:spcPct val="0"/>
            </a:spcBef>
            <a:spcAft>
              <a:spcPct val="35000"/>
            </a:spcAft>
            <a:buNone/>
          </a:pPr>
          <a:r>
            <a:rPr lang="en-US" sz="1400" kern="1200" dirty="0"/>
            <a:t>Urgent messages can be passed on to teachers who will be welcoming the children in at the external door</a:t>
          </a:r>
        </a:p>
      </dsp:txBody>
      <dsp:txXfrm>
        <a:off x="437934" y="1159696"/>
        <a:ext cx="7745800" cy="461891"/>
      </dsp:txXfrm>
    </dsp:sp>
    <dsp:sp modelId="{60CE84B1-890A-497E-89AB-21ED3E972468}">
      <dsp:nvSpPr>
        <dsp:cNvPr id="0" name=""/>
        <dsp:cNvSpPr/>
      </dsp:nvSpPr>
      <dsp:spPr>
        <a:xfrm>
          <a:off x="0" y="1737060"/>
          <a:ext cx="8229600" cy="37898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B2A20D7-25E2-492C-B1D2-DB2D0C39FC5B}">
      <dsp:nvSpPr>
        <dsp:cNvPr id="0" name=""/>
        <dsp:cNvSpPr/>
      </dsp:nvSpPr>
      <dsp:spPr>
        <a:xfrm>
          <a:off x="114643" y="1822332"/>
          <a:ext cx="208646" cy="208443"/>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275F956-1F52-4EB0-B210-F1C0A22DFABD}">
      <dsp:nvSpPr>
        <dsp:cNvPr id="0" name=""/>
        <dsp:cNvSpPr/>
      </dsp:nvSpPr>
      <dsp:spPr>
        <a:xfrm>
          <a:off x="437934" y="1737060"/>
          <a:ext cx="7745800" cy="461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8883" tIns="48883" rIns="48883" bIns="48883" numCol="1" spcCol="1270" anchor="ctr" anchorCtr="0">
          <a:noAutofit/>
        </a:bodyPr>
        <a:lstStyle/>
        <a:p>
          <a:pPr marL="0" lvl="0" indent="0" algn="l" defTabSz="622300">
            <a:lnSpc>
              <a:spcPct val="100000"/>
            </a:lnSpc>
            <a:spcBef>
              <a:spcPct val="0"/>
            </a:spcBef>
            <a:spcAft>
              <a:spcPct val="35000"/>
            </a:spcAft>
            <a:buNone/>
          </a:pPr>
          <a:r>
            <a:rPr lang="en-GB" sz="1400" kern="1200" dirty="0"/>
            <a:t>Initially, parents/carers will be able to walk children to their classrooms, but as the children become more confident they will be able to walk themselves in from the gate</a:t>
          </a:r>
          <a:endParaRPr lang="en-US" sz="1400" kern="1200" dirty="0"/>
        </a:p>
      </dsp:txBody>
      <dsp:txXfrm>
        <a:off x="437934" y="1737060"/>
        <a:ext cx="7745800" cy="461891"/>
      </dsp:txXfrm>
    </dsp:sp>
    <dsp:sp modelId="{5216D0E2-33AD-488A-A9AD-FF54BF1B8F1D}">
      <dsp:nvSpPr>
        <dsp:cNvPr id="0" name=""/>
        <dsp:cNvSpPr/>
      </dsp:nvSpPr>
      <dsp:spPr>
        <a:xfrm>
          <a:off x="0" y="2314423"/>
          <a:ext cx="8229600" cy="37898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CFA521-FD72-44B0-9A16-4DE4BDDF1A58}">
      <dsp:nvSpPr>
        <dsp:cNvPr id="0" name=""/>
        <dsp:cNvSpPr/>
      </dsp:nvSpPr>
      <dsp:spPr>
        <a:xfrm>
          <a:off x="114643" y="2399696"/>
          <a:ext cx="208646" cy="208443"/>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6F81019-2D6A-405C-9066-BBD29D59CD18}">
      <dsp:nvSpPr>
        <dsp:cNvPr id="0" name=""/>
        <dsp:cNvSpPr/>
      </dsp:nvSpPr>
      <dsp:spPr>
        <a:xfrm>
          <a:off x="437934" y="2314423"/>
          <a:ext cx="7745800" cy="461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8883" tIns="48883" rIns="48883" bIns="48883" numCol="1" spcCol="1270" anchor="ctr" anchorCtr="0">
          <a:noAutofit/>
        </a:bodyPr>
        <a:lstStyle/>
        <a:p>
          <a:pPr marL="0" lvl="0" indent="0" algn="l" defTabSz="622300">
            <a:lnSpc>
              <a:spcPct val="100000"/>
            </a:lnSpc>
            <a:spcBef>
              <a:spcPct val="0"/>
            </a:spcBef>
            <a:spcAft>
              <a:spcPct val="35000"/>
            </a:spcAft>
            <a:buNone/>
          </a:pPr>
          <a:r>
            <a:rPr lang="en-GB" sz="1400" kern="1200" dirty="0"/>
            <a:t>The gate is locked at 8:50 am</a:t>
          </a:r>
          <a:endParaRPr lang="en-US" sz="1400" kern="1200" dirty="0"/>
        </a:p>
      </dsp:txBody>
      <dsp:txXfrm>
        <a:off x="437934" y="2314423"/>
        <a:ext cx="7745800" cy="461891"/>
      </dsp:txXfrm>
    </dsp:sp>
    <dsp:sp modelId="{88A0C78E-8FD0-4AC4-8E40-D5933C552A69}">
      <dsp:nvSpPr>
        <dsp:cNvPr id="0" name=""/>
        <dsp:cNvSpPr/>
      </dsp:nvSpPr>
      <dsp:spPr>
        <a:xfrm>
          <a:off x="0" y="2891787"/>
          <a:ext cx="8229600" cy="37898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ABE9DB-19FD-4910-828E-15B3EC5E52AF}">
      <dsp:nvSpPr>
        <dsp:cNvPr id="0" name=""/>
        <dsp:cNvSpPr/>
      </dsp:nvSpPr>
      <dsp:spPr>
        <a:xfrm>
          <a:off x="114643" y="2977059"/>
          <a:ext cx="208646" cy="208443"/>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8AB392C-BB91-4DD5-A1B1-21AD8876E7C7}">
      <dsp:nvSpPr>
        <dsp:cNvPr id="0" name=""/>
        <dsp:cNvSpPr/>
      </dsp:nvSpPr>
      <dsp:spPr>
        <a:xfrm>
          <a:off x="437934" y="2891787"/>
          <a:ext cx="7745800" cy="461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8883" tIns="48883" rIns="48883" bIns="48883" numCol="1" spcCol="1270" anchor="ctr" anchorCtr="0">
          <a:noAutofit/>
        </a:bodyPr>
        <a:lstStyle/>
        <a:p>
          <a:pPr marL="0" lvl="0" indent="0" algn="l" defTabSz="622300">
            <a:lnSpc>
              <a:spcPct val="100000"/>
            </a:lnSpc>
            <a:spcBef>
              <a:spcPct val="0"/>
            </a:spcBef>
            <a:spcAft>
              <a:spcPct val="35000"/>
            </a:spcAft>
            <a:buNone/>
          </a:pPr>
          <a:r>
            <a:rPr lang="en-GB" sz="1400" kern="1200" dirty="0"/>
            <a:t>Children arriving after 8.50am are late!</a:t>
          </a:r>
          <a:r>
            <a:rPr lang="en-GB" sz="1400" kern="1200" dirty="0">
              <a:latin typeface="Arial"/>
            </a:rPr>
            <a:t> </a:t>
          </a:r>
          <a:endParaRPr lang="en-US" sz="1400" kern="1200" dirty="0">
            <a:latin typeface="Arial"/>
          </a:endParaRPr>
        </a:p>
      </dsp:txBody>
      <dsp:txXfrm>
        <a:off x="437934" y="2891787"/>
        <a:ext cx="7745800" cy="461891"/>
      </dsp:txXfrm>
    </dsp:sp>
    <dsp:sp modelId="{F44F0AD2-FCE4-48C8-9C3D-7F8B151127E0}">
      <dsp:nvSpPr>
        <dsp:cNvPr id="0" name=""/>
        <dsp:cNvSpPr/>
      </dsp:nvSpPr>
      <dsp:spPr>
        <a:xfrm>
          <a:off x="0" y="3469151"/>
          <a:ext cx="8229600" cy="37898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334403-95BF-4310-9F3B-2FF6FD793F3B}">
      <dsp:nvSpPr>
        <dsp:cNvPr id="0" name=""/>
        <dsp:cNvSpPr/>
      </dsp:nvSpPr>
      <dsp:spPr>
        <a:xfrm>
          <a:off x="114643" y="3554423"/>
          <a:ext cx="208646" cy="208443"/>
        </a:xfrm>
        <a:prstGeom prst="rect">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3ED8BCE-1BC2-49B8-ADC6-24342957ADDA}">
      <dsp:nvSpPr>
        <dsp:cNvPr id="0" name=""/>
        <dsp:cNvSpPr/>
      </dsp:nvSpPr>
      <dsp:spPr>
        <a:xfrm>
          <a:off x="437934" y="3469151"/>
          <a:ext cx="7745800" cy="461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8883" tIns="48883" rIns="48883" bIns="48883" numCol="1" spcCol="1270" anchor="ctr" anchorCtr="0">
          <a:noAutofit/>
        </a:bodyPr>
        <a:lstStyle/>
        <a:p>
          <a:pPr marL="0" lvl="0" indent="0" algn="l" defTabSz="622300" rtl="0">
            <a:lnSpc>
              <a:spcPct val="100000"/>
            </a:lnSpc>
            <a:spcBef>
              <a:spcPct val="0"/>
            </a:spcBef>
            <a:spcAft>
              <a:spcPct val="35000"/>
            </a:spcAft>
            <a:buNone/>
          </a:pPr>
          <a:r>
            <a:rPr lang="en-GB" sz="1400" kern="1200" dirty="0">
              <a:latin typeface="Arial"/>
            </a:rPr>
            <a:t>The gate will be unlocked at 3.15pm</a:t>
          </a:r>
          <a:endParaRPr lang="en-GB" sz="1400" kern="1200" dirty="0"/>
        </a:p>
      </dsp:txBody>
      <dsp:txXfrm>
        <a:off x="437934" y="3469151"/>
        <a:ext cx="7745800" cy="461891"/>
      </dsp:txXfrm>
    </dsp:sp>
    <dsp:sp modelId="{A7A58B73-984F-4E28-8459-A781E96577F1}">
      <dsp:nvSpPr>
        <dsp:cNvPr id="0" name=""/>
        <dsp:cNvSpPr/>
      </dsp:nvSpPr>
      <dsp:spPr>
        <a:xfrm>
          <a:off x="0" y="4046515"/>
          <a:ext cx="8229600" cy="37898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86CC71-ADE0-4E8A-8F0C-09153A66BD09}">
      <dsp:nvSpPr>
        <dsp:cNvPr id="0" name=""/>
        <dsp:cNvSpPr/>
      </dsp:nvSpPr>
      <dsp:spPr>
        <a:xfrm>
          <a:off x="114643" y="4131787"/>
          <a:ext cx="208646" cy="208443"/>
        </a:xfrm>
        <a:prstGeom prst="rect">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342638-587F-4F30-8165-3CA6DD36DB69}">
      <dsp:nvSpPr>
        <dsp:cNvPr id="0" name=""/>
        <dsp:cNvSpPr/>
      </dsp:nvSpPr>
      <dsp:spPr>
        <a:xfrm>
          <a:off x="437934" y="4046515"/>
          <a:ext cx="7745800" cy="461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8883" tIns="48883" rIns="48883" bIns="48883" numCol="1" spcCol="1270" anchor="ctr" anchorCtr="0">
          <a:noAutofit/>
        </a:bodyPr>
        <a:lstStyle/>
        <a:p>
          <a:pPr marL="0" lvl="0" indent="0" algn="l" defTabSz="622300">
            <a:lnSpc>
              <a:spcPct val="100000"/>
            </a:lnSpc>
            <a:spcBef>
              <a:spcPct val="0"/>
            </a:spcBef>
            <a:spcAft>
              <a:spcPct val="35000"/>
            </a:spcAft>
            <a:buNone/>
          </a:pPr>
          <a:r>
            <a:rPr lang="en-GB" sz="1400" kern="1200" dirty="0">
              <a:latin typeface="Arial"/>
            </a:rPr>
            <a:t>Collect children from the external classroom doors</a:t>
          </a:r>
        </a:p>
      </dsp:txBody>
      <dsp:txXfrm>
        <a:off x="437934" y="4046515"/>
        <a:ext cx="7745800" cy="461891"/>
      </dsp:txXfrm>
    </dsp:sp>
    <dsp:sp modelId="{A76C6C1D-8A16-4086-8544-FAF18FC8EB2C}">
      <dsp:nvSpPr>
        <dsp:cNvPr id="0" name=""/>
        <dsp:cNvSpPr/>
      </dsp:nvSpPr>
      <dsp:spPr>
        <a:xfrm>
          <a:off x="0" y="4623879"/>
          <a:ext cx="8229600" cy="37898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6C4691-F660-4EB4-B3E8-CC5AAE7FFE1E}">
      <dsp:nvSpPr>
        <dsp:cNvPr id="0" name=""/>
        <dsp:cNvSpPr/>
      </dsp:nvSpPr>
      <dsp:spPr>
        <a:xfrm>
          <a:off x="114643" y="4709151"/>
          <a:ext cx="208646" cy="208443"/>
        </a:xfrm>
        <a:prstGeom prst="rect">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E57F49-BE1F-4625-A68F-8DFE2F1DD7FF}">
      <dsp:nvSpPr>
        <dsp:cNvPr id="0" name=""/>
        <dsp:cNvSpPr/>
      </dsp:nvSpPr>
      <dsp:spPr>
        <a:xfrm>
          <a:off x="437934" y="4623879"/>
          <a:ext cx="7745800" cy="461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8883" tIns="48883" rIns="48883" bIns="48883" numCol="1" spcCol="1270" anchor="ctr" anchorCtr="0">
          <a:noAutofit/>
        </a:bodyPr>
        <a:lstStyle/>
        <a:p>
          <a:pPr marL="0" lvl="0" indent="0" algn="l" defTabSz="622300" rtl="0">
            <a:lnSpc>
              <a:spcPct val="100000"/>
            </a:lnSpc>
            <a:spcBef>
              <a:spcPct val="0"/>
            </a:spcBef>
            <a:spcAft>
              <a:spcPct val="35000"/>
            </a:spcAft>
            <a:buNone/>
          </a:pPr>
          <a:r>
            <a:rPr lang="en-GB" sz="1400" kern="1200" dirty="0">
              <a:latin typeface="Arial"/>
            </a:rPr>
            <a:t>Year 1 children will only be released to adults named on the yellow sheets</a:t>
          </a:r>
        </a:p>
      </dsp:txBody>
      <dsp:txXfrm>
        <a:off x="437934" y="4623879"/>
        <a:ext cx="7745800" cy="4618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F94EB0-3603-4D3A-9751-9AB87F7837E2}">
      <dsp:nvSpPr>
        <dsp:cNvPr id="0" name=""/>
        <dsp:cNvSpPr/>
      </dsp:nvSpPr>
      <dsp:spPr>
        <a:xfrm>
          <a:off x="0" y="2906"/>
          <a:ext cx="8229600" cy="132416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BC6249-8E81-4A38-AEC7-399D81F9DB9C}">
      <dsp:nvSpPr>
        <dsp:cNvPr id="0" name=""/>
        <dsp:cNvSpPr/>
      </dsp:nvSpPr>
      <dsp:spPr>
        <a:xfrm>
          <a:off x="400559" y="300843"/>
          <a:ext cx="729001" cy="72828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1D6CE4E-6E49-4400-86D3-3E19754428A6}">
      <dsp:nvSpPr>
        <dsp:cNvPr id="0" name=""/>
        <dsp:cNvSpPr/>
      </dsp:nvSpPr>
      <dsp:spPr>
        <a:xfrm>
          <a:off x="1530120" y="2906"/>
          <a:ext cx="6516771" cy="1325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278" tIns="140278" rIns="140278" bIns="140278" numCol="1" spcCol="1270" anchor="ctr" anchorCtr="0">
          <a:noAutofit/>
        </a:bodyPr>
        <a:lstStyle/>
        <a:p>
          <a:pPr marL="0" lvl="0" indent="0" algn="l" defTabSz="622300">
            <a:lnSpc>
              <a:spcPct val="90000"/>
            </a:lnSpc>
            <a:spcBef>
              <a:spcPct val="0"/>
            </a:spcBef>
            <a:spcAft>
              <a:spcPct val="35000"/>
            </a:spcAft>
            <a:buNone/>
          </a:pPr>
          <a:r>
            <a:rPr lang="en-GB" sz="1400" kern="1200" dirty="0"/>
            <a:t>The school uniform policy sets out clearly the expectations.</a:t>
          </a:r>
          <a:endParaRPr lang="en-US" sz="1400" kern="1200" dirty="0"/>
        </a:p>
      </dsp:txBody>
      <dsp:txXfrm>
        <a:off x="1530120" y="2906"/>
        <a:ext cx="6516771" cy="1325457"/>
      </dsp:txXfrm>
    </dsp:sp>
    <dsp:sp modelId="{464216E9-B57C-46AF-A20A-3406684135B4}">
      <dsp:nvSpPr>
        <dsp:cNvPr id="0" name=""/>
        <dsp:cNvSpPr/>
      </dsp:nvSpPr>
      <dsp:spPr>
        <a:xfrm>
          <a:off x="0" y="1600252"/>
          <a:ext cx="8229600" cy="132416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C5BE57-F38E-4693-8BDC-2EC14CBFD5B0}">
      <dsp:nvSpPr>
        <dsp:cNvPr id="0" name=""/>
        <dsp:cNvSpPr/>
      </dsp:nvSpPr>
      <dsp:spPr>
        <a:xfrm>
          <a:off x="400559" y="1898189"/>
          <a:ext cx="729001" cy="72828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2EB71C7-9C3B-4CFF-8B3D-8DC294B77CF3}">
      <dsp:nvSpPr>
        <dsp:cNvPr id="0" name=""/>
        <dsp:cNvSpPr/>
      </dsp:nvSpPr>
      <dsp:spPr>
        <a:xfrm>
          <a:off x="1530120" y="1600252"/>
          <a:ext cx="6516771" cy="1325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278" tIns="140278" rIns="140278" bIns="140278" numCol="1" spcCol="1270" anchor="ctr" anchorCtr="0">
          <a:noAutofit/>
        </a:bodyPr>
        <a:lstStyle/>
        <a:p>
          <a:pPr marL="0" lvl="0" indent="0" algn="l" defTabSz="622300">
            <a:lnSpc>
              <a:spcPct val="90000"/>
            </a:lnSpc>
            <a:spcBef>
              <a:spcPct val="0"/>
            </a:spcBef>
            <a:spcAft>
              <a:spcPct val="35000"/>
            </a:spcAft>
            <a:buNone/>
          </a:pPr>
          <a:r>
            <a:rPr lang="en-GB" sz="1400" kern="1200" dirty="0"/>
            <a:t>Grey trousers / dresses / skirts / tailored shorts</a:t>
          </a:r>
        </a:p>
        <a:p>
          <a:pPr marL="0" lvl="0" indent="0" algn="l" defTabSz="622300">
            <a:lnSpc>
              <a:spcPct val="90000"/>
            </a:lnSpc>
            <a:spcBef>
              <a:spcPct val="0"/>
            </a:spcBef>
            <a:spcAft>
              <a:spcPct val="35000"/>
            </a:spcAft>
            <a:buNone/>
          </a:pPr>
          <a:r>
            <a:rPr lang="en-GB" sz="1400" kern="1200" dirty="0"/>
            <a:t>White polo shirts / shirts / blouses</a:t>
          </a:r>
        </a:p>
        <a:p>
          <a:pPr marL="0" lvl="0" indent="0" algn="l" defTabSz="622300">
            <a:lnSpc>
              <a:spcPct val="90000"/>
            </a:lnSpc>
            <a:spcBef>
              <a:spcPct val="0"/>
            </a:spcBef>
            <a:spcAft>
              <a:spcPct val="35000"/>
            </a:spcAft>
            <a:buNone/>
          </a:pPr>
          <a:r>
            <a:rPr lang="en-GB" sz="1400" kern="1200" dirty="0"/>
            <a:t>Navy blue sweatshirt / cardigan</a:t>
          </a:r>
        </a:p>
        <a:p>
          <a:pPr marL="0" lvl="0" indent="0" algn="l" defTabSz="622300">
            <a:lnSpc>
              <a:spcPct val="90000"/>
            </a:lnSpc>
            <a:spcBef>
              <a:spcPct val="0"/>
            </a:spcBef>
            <a:spcAft>
              <a:spcPct val="35000"/>
            </a:spcAft>
            <a:buNone/>
          </a:pPr>
          <a:r>
            <a:rPr lang="en-GB" sz="1400" kern="1200" dirty="0"/>
            <a:t>Blue gingham summer dresses</a:t>
          </a:r>
        </a:p>
        <a:p>
          <a:pPr marL="0" lvl="0" indent="0" algn="l" defTabSz="622300">
            <a:lnSpc>
              <a:spcPct val="90000"/>
            </a:lnSpc>
            <a:spcBef>
              <a:spcPct val="0"/>
            </a:spcBef>
            <a:spcAft>
              <a:spcPct val="35000"/>
            </a:spcAft>
            <a:buNone/>
          </a:pPr>
          <a:r>
            <a:rPr lang="en-GB" sz="1400" kern="1200" dirty="0"/>
            <a:t>PLAIN black shoes or trainers</a:t>
          </a:r>
        </a:p>
      </dsp:txBody>
      <dsp:txXfrm>
        <a:off x="1530120" y="1600252"/>
        <a:ext cx="6516771" cy="1325457"/>
      </dsp:txXfrm>
    </dsp:sp>
    <dsp:sp modelId="{478BB61E-7452-452F-8236-501549B1CE09}">
      <dsp:nvSpPr>
        <dsp:cNvPr id="0" name=""/>
        <dsp:cNvSpPr/>
      </dsp:nvSpPr>
      <dsp:spPr>
        <a:xfrm>
          <a:off x="0" y="3197598"/>
          <a:ext cx="8229600" cy="132416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D95BB3-2DBF-4BF3-9108-05DAC9B3C545}">
      <dsp:nvSpPr>
        <dsp:cNvPr id="0" name=""/>
        <dsp:cNvSpPr/>
      </dsp:nvSpPr>
      <dsp:spPr>
        <a:xfrm>
          <a:off x="400559" y="3495535"/>
          <a:ext cx="729001" cy="72828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398BA3F-07F3-4569-838C-E762B654C5AA}">
      <dsp:nvSpPr>
        <dsp:cNvPr id="0" name=""/>
        <dsp:cNvSpPr/>
      </dsp:nvSpPr>
      <dsp:spPr>
        <a:xfrm>
          <a:off x="1530120" y="3197598"/>
          <a:ext cx="6516771" cy="1325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278" tIns="140278" rIns="140278" bIns="140278" numCol="1" spcCol="1270" anchor="ctr" anchorCtr="0">
          <a:noAutofit/>
        </a:bodyPr>
        <a:lstStyle/>
        <a:p>
          <a:pPr marL="0" lvl="0" indent="0" algn="l" defTabSz="622300">
            <a:lnSpc>
              <a:spcPct val="90000"/>
            </a:lnSpc>
            <a:spcBef>
              <a:spcPct val="0"/>
            </a:spcBef>
            <a:spcAft>
              <a:spcPct val="35000"/>
            </a:spcAft>
            <a:buNone/>
          </a:pPr>
          <a:r>
            <a:rPr lang="en-GB" sz="1400" kern="1200" dirty="0"/>
            <a:t>If you child is not appropriately dressed, they will be given suitable clothing to wear. They will be told to remove jewellery, and a letter will be sent home with a reminder of school policy.</a:t>
          </a:r>
          <a:endParaRPr lang="en-US" sz="1400" kern="1200" dirty="0"/>
        </a:p>
      </dsp:txBody>
      <dsp:txXfrm>
        <a:off x="1530120" y="3197598"/>
        <a:ext cx="6516771" cy="132545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A53EF5-D3AA-4F4F-9C0D-D46EF54BB24C}" type="datetimeFigureOut">
              <a:rPr lang="en-GB" smtClean="0"/>
              <a:t>21/07/2026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6B406D-F51E-47BB-B78E-87E4B8860F73}" type="slidenum">
              <a:rPr lang="en-GB" smtClean="0"/>
              <a:t>‹#›</a:t>
            </a:fld>
            <a:endParaRPr lang="en-GB"/>
          </a:p>
        </p:txBody>
      </p:sp>
    </p:spTree>
    <p:extLst>
      <p:ext uri="{BB962C8B-B14F-4D97-AF65-F5344CB8AC3E}">
        <p14:creationId xmlns:p14="http://schemas.microsoft.com/office/powerpoint/2010/main" val="1138305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a:t>
            </a:fld>
            <a:endParaRPr lang="en-GB"/>
          </a:p>
        </p:txBody>
      </p:sp>
    </p:spTree>
    <p:extLst>
      <p:ext uri="{BB962C8B-B14F-4D97-AF65-F5344CB8AC3E}">
        <p14:creationId xmlns:p14="http://schemas.microsoft.com/office/powerpoint/2010/main" val="1874712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a:t>
            </a:fld>
            <a:endParaRPr lang="en-GB"/>
          </a:p>
        </p:txBody>
      </p:sp>
    </p:spTree>
    <p:extLst>
      <p:ext uri="{BB962C8B-B14F-4D97-AF65-F5344CB8AC3E}">
        <p14:creationId xmlns:p14="http://schemas.microsoft.com/office/powerpoint/2010/main" val="1002220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76B406D-F51E-47BB-B78E-87E4B8860F73}" type="slidenum">
              <a:rPr lang="en-GB" smtClean="0"/>
              <a:t>3</a:t>
            </a:fld>
            <a:endParaRPr lang="en-GB"/>
          </a:p>
        </p:txBody>
      </p:sp>
    </p:spTree>
    <p:extLst>
      <p:ext uri="{BB962C8B-B14F-4D97-AF65-F5344CB8AC3E}">
        <p14:creationId xmlns:p14="http://schemas.microsoft.com/office/powerpoint/2010/main" val="633611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cs typeface="Calibri"/>
            </a:endParaRPr>
          </a:p>
        </p:txBody>
      </p:sp>
      <p:sp>
        <p:nvSpPr>
          <p:cNvPr id="4" name="Slide Number Placeholder 3"/>
          <p:cNvSpPr>
            <a:spLocks noGrp="1"/>
          </p:cNvSpPr>
          <p:nvPr>
            <p:ph type="sldNum" sz="quarter" idx="10"/>
          </p:nvPr>
        </p:nvSpPr>
        <p:spPr/>
        <p:txBody>
          <a:bodyPr/>
          <a:lstStyle/>
          <a:p>
            <a:fld id="{B76B406D-F51E-47BB-B78E-87E4B8860F73}" type="slidenum">
              <a:rPr lang="en-GB" smtClean="0"/>
              <a:t>5</a:t>
            </a:fld>
            <a:endParaRPr lang="en-GB"/>
          </a:p>
        </p:txBody>
      </p:sp>
    </p:spTree>
    <p:extLst>
      <p:ext uri="{BB962C8B-B14F-4D97-AF65-F5344CB8AC3E}">
        <p14:creationId xmlns:p14="http://schemas.microsoft.com/office/powerpoint/2010/main" val="1024765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B76B406D-F51E-47BB-B78E-87E4B8860F73}" type="slidenum">
              <a:rPr lang="en-GB" smtClean="0"/>
              <a:t>6</a:t>
            </a:fld>
            <a:endParaRPr lang="en-GB"/>
          </a:p>
        </p:txBody>
      </p:sp>
    </p:spTree>
    <p:extLst>
      <p:ext uri="{BB962C8B-B14F-4D97-AF65-F5344CB8AC3E}">
        <p14:creationId xmlns:p14="http://schemas.microsoft.com/office/powerpoint/2010/main" val="898777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a:p>
            <a:endParaRPr lang="en-US" dirty="0">
              <a:ea typeface="Calibri"/>
              <a:cs typeface="Calibri"/>
            </a:endParaRPr>
          </a:p>
          <a:p>
            <a:pPr marL="171450" indent="-171450">
              <a:buFont typeface="Arial,Sans-Serif"/>
              <a:buChar char="•"/>
            </a:pPr>
            <a:r>
              <a:rPr lang="en-US" dirty="0"/>
              <a:t>Alongside the Early Years Foundation Stage curriculum, we use the characteristics of effective learning. </a:t>
            </a:r>
            <a:endParaRPr lang="en-US" dirty="0">
              <a:cs typeface="Calibri"/>
            </a:endParaRPr>
          </a:p>
          <a:p>
            <a:pPr marL="171450" indent="-171450">
              <a:buFont typeface="Arial,Sans-Serif"/>
              <a:buChar char="•"/>
            </a:pPr>
            <a:r>
              <a:rPr lang="en-US" dirty="0"/>
              <a:t>The characteristics of effective learning describe behaviors children use in order to learn. </a:t>
            </a:r>
            <a:endParaRPr lang="en-US" dirty="0">
              <a:cs typeface="Calibri"/>
            </a:endParaRPr>
          </a:p>
          <a:p>
            <a:pPr marL="171450" indent="-171450">
              <a:buFont typeface="Arial,Sans-Serif"/>
              <a:buChar char="•"/>
            </a:pPr>
            <a:r>
              <a:rPr lang="en-US" dirty="0"/>
              <a:t>The focus of these is on how children learn rather than what they learn. </a:t>
            </a:r>
            <a:endParaRPr lang="en-US" dirty="0">
              <a:cs typeface="Calibri"/>
            </a:endParaRPr>
          </a:p>
          <a:p>
            <a:pPr marL="171450" indent="-171450">
              <a:buFont typeface="Arial,Sans-Serif"/>
              <a:buChar char="•"/>
            </a:pPr>
            <a:r>
              <a:rPr lang="en-US" dirty="0"/>
              <a:t>Effective learning must be meaningful to a child, so that they are able to use what they have learned and apply it in new situations </a:t>
            </a:r>
            <a:endParaRPr lang="en-US" dirty="0">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7</a:t>
            </a:fld>
            <a:endParaRPr lang="en-GB"/>
          </a:p>
        </p:txBody>
      </p:sp>
    </p:spTree>
    <p:extLst>
      <p:ext uri="{BB962C8B-B14F-4D97-AF65-F5344CB8AC3E}">
        <p14:creationId xmlns:p14="http://schemas.microsoft.com/office/powerpoint/2010/main" val="1000926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60000"/>
              </a:lnSpc>
              <a:spcBef>
                <a:spcPts val="1200"/>
              </a:spcBef>
            </a:pPr>
            <a:endParaRPr lang="en-GB" dirty="0">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8</a:t>
            </a:fld>
            <a:endParaRPr lang="en-GB"/>
          </a:p>
        </p:txBody>
      </p:sp>
    </p:spTree>
    <p:extLst>
      <p:ext uri="{BB962C8B-B14F-4D97-AF65-F5344CB8AC3E}">
        <p14:creationId xmlns:p14="http://schemas.microsoft.com/office/powerpoint/2010/main" val="25776956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4B638-B6EE-36FC-E9B0-9EDD8DEFF4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C14F84-7644-C697-801A-DDAF7166ED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C548D0-1369-E880-8A9A-F938D9BE097B}"/>
              </a:ext>
            </a:extLst>
          </p:cNvPr>
          <p:cNvSpPr>
            <a:spLocks noGrp="1"/>
          </p:cNvSpPr>
          <p:nvPr>
            <p:ph type="body" idx="1"/>
          </p:nvPr>
        </p:nvSpPr>
        <p:spPr/>
        <p:txBody>
          <a:bodyPr/>
          <a:lstStyle/>
          <a:p>
            <a:endParaRPr lang="en-GB" dirty="0">
              <a:ea typeface="Calibri" panose="020F0502020204030204"/>
              <a:cs typeface="Calibri" panose="020F0502020204030204"/>
            </a:endParaRPr>
          </a:p>
          <a:p>
            <a:r>
              <a:rPr lang="en-GB" dirty="0">
                <a:ea typeface="Calibri" panose="020F0502020204030204"/>
                <a:cs typeface="Calibri" panose="020F0502020204030204"/>
              </a:rPr>
              <a:t>FAYE</a:t>
            </a:r>
          </a:p>
        </p:txBody>
      </p:sp>
      <p:sp>
        <p:nvSpPr>
          <p:cNvPr id="4" name="Slide Number Placeholder 3">
            <a:extLst>
              <a:ext uri="{FF2B5EF4-FFF2-40B4-BE49-F238E27FC236}">
                <a16:creationId xmlns:a16="http://schemas.microsoft.com/office/drawing/2014/main" id="{101EFAB1-18D0-4BDD-943E-472AB1C9EFD6}"/>
              </a:ext>
            </a:extLst>
          </p:cNvPr>
          <p:cNvSpPr>
            <a:spLocks noGrp="1"/>
          </p:cNvSpPr>
          <p:nvPr>
            <p:ph type="sldNum" sz="quarter" idx="10"/>
          </p:nvPr>
        </p:nvSpPr>
        <p:spPr/>
        <p:txBody>
          <a:bodyPr/>
          <a:lstStyle/>
          <a:p>
            <a:fld id="{B76B406D-F51E-47BB-B78E-87E4B8860F73}" type="slidenum">
              <a:rPr lang="en-GB" smtClean="0"/>
              <a:t>9</a:t>
            </a:fld>
            <a:endParaRPr lang="en-GB"/>
          </a:p>
        </p:txBody>
      </p:sp>
    </p:spTree>
    <p:extLst>
      <p:ext uri="{BB962C8B-B14F-4D97-AF65-F5344CB8AC3E}">
        <p14:creationId xmlns:p14="http://schemas.microsoft.com/office/powerpoint/2010/main" val="1144509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10</a:t>
            </a:fld>
            <a:endParaRPr lang="en-GB"/>
          </a:p>
        </p:txBody>
      </p:sp>
    </p:spTree>
    <p:extLst>
      <p:ext uri="{BB962C8B-B14F-4D97-AF65-F5344CB8AC3E}">
        <p14:creationId xmlns:p14="http://schemas.microsoft.com/office/powerpoint/2010/main" val="2198513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ea typeface="Calibri" panose="020F0502020204030204"/>
              <a:cs typeface="Calibri" panose="020F0502020204030204"/>
            </a:endParaRPr>
          </a:p>
          <a:p>
            <a:pPr>
              <a:lnSpc>
                <a:spcPct val="150000"/>
              </a:lnSpc>
              <a:spcBef>
                <a:spcPts val="1200"/>
              </a:spcBef>
            </a:pPr>
            <a:endParaRPr lang="en-GB" dirty="0">
              <a:ea typeface="Calibri" panose="020F0502020204030204"/>
              <a:cs typeface="Calibri" panose="020F0502020204030204"/>
            </a:endParaRPr>
          </a:p>
          <a:p>
            <a:endParaRPr lang="en-GB" dirty="0">
              <a:ea typeface="Calibri" panose="020F0502020204030204"/>
              <a:cs typeface="Calibri" panose="020F0502020204030204"/>
            </a:endParaRPr>
          </a:p>
          <a:p>
            <a:endParaRPr lang="en-GB" dirty="0">
              <a:ea typeface="Calibri" panose="020F0502020204030204"/>
              <a:cs typeface="Calibri" panose="020F0502020204030204"/>
            </a:endParaRPr>
          </a:p>
          <a:p>
            <a:endParaRPr lang="en-GB" dirty="0">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B76B406D-F51E-47BB-B78E-87E4B8860F73}" type="slidenum">
              <a:rPr lang="en-GB" smtClean="0"/>
              <a:t>12</a:t>
            </a:fld>
            <a:endParaRPr lang="en-GB"/>
          </a:p>
        </p:txBody>
      </p:sp>
    </p:spTree>
    <p:extLst>
      <p:ext uri="{BB962C8B-B14F-4D97-AF65-F5344CB8AC3E}">
        <p14:creationId xmlns:p14="http://schemas.microsoft.com/office/powerpoint/2010/main" val="10298036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7F00B-F135-0950-70E3-BA831F5EEF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675E48-79BF-5204-BD45-F80B965D92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1FF14C-C165-87EA-E5DB-F452A55CF596}"/>
              </a:ext>
            </a:extLst>
          </p:cNvPr>
          <p:cNvSpPr>
            <a:spLocks noGrp="1"/>
          </p:cNvSpPr>
          <p:nvPr>
            <p:ph type="body" idx="1"/>
          </p:nvPr>
        </p:nvSpPr>
        <p:spPr/>
        <p:txBody>
          <a:bodyPr/>
          <a:lstStyle/>
          <a:p>
            <a:endParaRPr lang="en-US" dirty="0">
              <a:cs typeface="Calibri"/>
            </a:endParaRPr>
          </a:p>
        </p:txBody>
      </p:sp>
      <p:sp>
        <p:nvSpPr>
          <p:cNvPr id="4" name="Slide Number Placeholder 3">
            <a:extLst>
              <a:ext uri="{FF2B5EF4-FFF2-40B4-BE49-F238E27FC236}">
                <a16:creationId xmlns:a16="http://schemas.microsoft.com/office/drawing/2014/main" id="{91AD2038-DEEE-C0E5-A4F8-FC87366EC60C}"/>
              </a:ext>
            </a:extLst>
          </p:cNvPr>
          <p:cNvSpPr>
            <a:spLocks noGrp="1"/>
          </p:cNvSpPr>
          <p:nvPr>
            <p:ph type="sldNum" sz="quarter" idx="5"/>
          </p:nvPr>
        </p:nvSpPr>
        <p:spPr/>
        <p:txBody>
          <a:bodyPr/>
          <a:lstStyle/>
          <a:p>
            <a:fld id="{B76B406D-F51E-47BB-B78E-87E4B8860F73}" type="slidenum">
              <a:rPr lang="en-GB" smtClean="0"/>
              <a:t>13</a:t>
            </a:fld>
            <a:endParaRPr lang="en-GB"/>
          </a:p>
        </p:txBody>
      </p:sp>
    </p:spTree>
    <p:extLst>
      <p:ext uri="{BB962C8B-B14F-4D97-AF65-F5344CB8AC3E}">
        <p14:creationId xmlns:p14="http://schemas.microsoft.com/office/powerpoint/2010/main" val="41678166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C4DC1-159C-4AD1-4082-3515E87F7D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F4072F-C22C-F9DE-2564-154BB37112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5770F3-4AF7-9C60-FB17-4D970B7DC796}"/>
              </a:ext>
            </a:extLst>
          </p:cNvPr>
          <p:cNvSpPr>
            <a:spLocks noGrp="1"/>
          </p:cNvSpPr>
          <p:nvPr>
            <p:ph type="body" idx="1"/>
          </p:nvPr>
        </p:nvSpPr>
        <p:spPr/>
        <p:txBody>
          <a:bodyPr/>
          <a:lstStyle/>
          <a:p>
            <a:endParaRPr lang="en-US" dirty="0">
              <a:cs typeface="Calibri"/>
            </a:endParaRPr>
          </a:p>
        </p:txBody>
      </p:sp>
      <p:sp>
        <p:nvSpPr>
          <p:cNvPr id="4" name="Slide Number Placeholder 3">
            <a:extLst>
              <a:ext uri="{FF2B5EF4-FFF2-40B4-BE49-F238E27FC236}">
                <a16:creationId xmlns:a16="http://schemas.microsoft.com/office/drawing/2014/main" id="{2A6EE3ED-C0BD-4F72-77D1-754C840E92D4}"/>
              </a:ext>
            </a:extLst>
          </p:cNvPr>
          <p:cNvSpPr>
            <a:spLocks noGrp="1"/>
          </p:cNvSpPr>
          <p:nvPr>
            <p:ph type="sldNum" sz="quarter" idx="5"/>
          </p:nvPr>
        </p:nvSpPr>
        <p:spPr/>
        <p:txBody>
          <a:bodyPr/>
          <a:lstStyle/>
          <a:p>
            <a:fld id="{B76B406D-F51E-47BB-B78E-87E4B8860F73}" type="slidenum">
              <a:rPr lang="en-GB" smtClean="0"/>
              <a:t>14</a:t>
            </a:fld>
            <a:endParaRPr lang="en-GB"/>
          </a:p>
        </p:txBody>
      </p:sp>
    </p:spTree>
    <p:extLst>
      <p:ext uri="{BB962C8B-B14F-4D97-AF65-F5344CB8AC3E}">
        <p14:creationId xmlns:p14="http://schemas.microsoft.com/office/powerpoint/2010/main" val="13513905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57E52-0283-9DCB-4CDC-0880676BFF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625240-A213-06DC-CDE0-8A5A2D4EA6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751CE3-06BD-0012-D32B-1EFECA69409A}"/>
              </a:ext>
            </a:extLst>
          </p:cNvPr>
          <p:cNvSpPr>
            <a:spLocks noGrp="1"/>
          </p:cNvSpPr>
          <p:nvPr>
            <p:ph type="body" idx="1"/>
          </p:nvPr>
        </p:nvSpPr>
        <p:spPr/>
        <p:txBody>
          <a:bodyPr/>
          <a:lstStyle/>
          <a:p>
            <a:endParaRPr lang="en-GB" dirty="0">
              <a:ea typeface="Calibri" panose="020F0502020204030204"/>
              <a:cs typeface="Calibri" panose="020F0502020204030204"/>
            </a:endParaRPr>
          </a:p>
          <a:p>
            <a:pPr>
              <a:lnSpc>
                <a:spcPct val="150000"/>
              </a:lnSpc>
              <a:spcBef>
                <a:spcPts val="1200"/>
              </a:spcBef>
            </a:pPr>
            <a:endParaRPr lang="en-GB" dirty="0">
              <a:ea typeface="Calibri" panose="020F0502020204030204"/>
              <a:cs typeface="Calibri" panose="020F0502020204030204"/>
            </a:endParaRPr>
          </a:p>
          <a:p>
            <a:endParaRPr lang="en-GB" dirty="0">
              <a:ea typeface="Calibri" panose="020F0502020204030204"/>
              <a:cs typeface="Calibri" panose="020F0502020204030204"/>
            </a:endParaRPr>
          </a:p>
          <a:p>
            <a:endParaRPr lang="en-GB" dirty="0">
              <a:ea typeface="Calibri" panose="020F0502020204030204"/>
              <a:cs typeface="Calibri" panose="020F0502020204030204"/>
            </a:endParaRPr>
          </a:p>
          <a:p>
            <a:endParaRPr lang="en-GB" dirty="0">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C4390362-3C9F-AA98-8B79-3C11B4373200}"/>
              </a:ext>
            </a:extLst>
          </p:cNvPr>
          <p:cNvSpPr>
            <a:spLocks noGrp="1"/>
          </p:cNvSpPr>
          <p:nvPr>
            <p:ph type="sldNum" sz="quarter" idx="10"/>
          </p:nvPr>
        </p:nvSpPr>
        <p:spPr/>
        <p:txBody>
          <a:bodyPr/>
          <a:lstStyle/>
          <a:p>
            <a:fld id="{B76B406D-F51E-47BB-B78E-87E4B8860F73}" type="slidenum">
              <a:rPr lang="en-GB" smtClean="0"/>
              <a:t>15</a:t>
            </a:fld>
            <a:endParaRPr lang="en-GB"/>
          </a:p>
        </p:txBody>
      </p:sp>
    </p:spTree>
    <p:extLst>
      <p:ext uri="{BB962C8B-B14F-4D97-AF65-F5344CB8AC3E}">
        <p14:creationId xmlns:p14="http://schemas.microsoft.com/office/powerpoint/2010/main" val="10745461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D473A-7AE3-7F11-2810-B2AAD6A045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DE42B7-5F7D-1521-4103-5895F8EAA1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8A3942-CDF9-569D-9516-B18B47BC6B13}"/>
              </a:ext>
            </a:extLst>
          </p:cNvPr>
          <p:cNvSpPr>
            <a:spLocks noGrp="1"/>
          </p:cNvSpPr>
          <p:nvPr>
            <p:ph type="body" idx="1"/>
          </p:nvPr>
        </p:nvSpPr>
        <p:spPr/>
        <p:txBody>
          <a:bodyPr/>
          <a:lstStyle/>
          <a:p>
            <a:endParaRPr lang="en-US" dirty="0">
              <a:cs typeface="Calibri"/>
            </a:endParaRPr>
          </a:p>
        </p:txBody>
      </p:sp>
      <p:sp>
        <p:nvSpPr>
          <p:cNvPr id="4" name="Slide Number Placeholder 3">
            <a:extLst>
              <a:ext uri="{FF2B5EF4-FFF2-40B4-BE49-F238E27FC236}">
                <a16:creationId xmlns:a16="http://schemas.microsoft.com/office/drawing/2014/main" id="{56C70205-9D9A-D325-5E7E-039885D883E9}"/>
              </a:ext>
            </a:extLst>
          </p:cNvPr>
          <p:cNvSpPr>
            <a:spLocks noGrp="1"/>
          </p:cNvSpPr>
          <p:nvPr>
            <p:ph type="sldNum" sz="quarter" idx="5"/>
          </p:nvPr>
        </p:nvSpPr>
        <p:spPr/>
        <p:txBody>
          <a:bodyPr/>
          <a:lstStyle/>
          <a:p>
            <a:fld id="{B76B406D-F51E-47BB-B78E-87E4B8860F73}" type="slidenum">
              <a:rPr lang="en-GB" smtClean="0"/>
              <a:t>16</a:t>
            </a:fld>
            <a:endParaRPr lang="en-GB"/>
          </a:p>
        </p:txBody>
      </p:sp>
    </p:spTree>
    <p:extLst>
      <p:ext uri="{BB962C8B-B14F-4D97-AF65-F5344CB8AC3E}">
        <p14:creationId xmlns:p14="http://schemas.microsoft.com/office/powerpoint/2010/main" val="17896474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874B0-9071-B6D2-ECB5-FC0581F17E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E79A6D-F61A-98AE-FAE2-79AAA91A3A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513769-EBDA-176E-A35F-91A0A70BDEF2}"/>
              </a:ext>
            </a:extLst>
          </p:cNvPr>
          <p:cNvSpPr>
            <a:spLocks noGrp="1"/>
          </p:cNvSpPr>
          <p:nvPr>
            <p:ph type="body" idx="1"/>
          </p:nvPr>
        </p:nvSpPr>
        <p:spPr/>
        <p:txBody>
          <a:bodyPr/>
          <a:lstStyle/>
          <a:p>
            <a:endParaRPr lang="en-US" dirty="0">
              <a:cs typeface="Calibri"/>
            </a:endParaRPr>
          </a:p>
        </p:txBody>
      </p:sp>
      <p:sp>
        <p:nvSpPr>
          <p:cNvPr id="4" name="Slide Number Placeholder 3">
            <a:extLst>
              <a:ext uri="{FF2B5EF4-FFF2-40B4-BE49-F238E27FC236}">
                <a16:creationId xmlns:a16="http://schemas.microsoft.com/office/drawing/2014/main" id="{EF47E46F-62C4-99FA-C390-C64E495D46A2}"/>
              </a:ext>
            </a:extLst>
          </p:cNvPr>
          <p:cNvSpPr>
            <a:spLocks noGrp="1"/>
          </p:cNvSpPr>
          <p:nvPr>
            <p:ph type="sldNum" sz="quarter" idx="5"/>
          </p:nvPr>
        </p:nvSpPr>
        <p:spPr/>
        <p:txBody>
          <a:bodyPr/>
          <a:lstStyle/>
          <a:p>
            <a:fld id="{B76B406D-F51E-47BB-B78E-87E4B8860F73}" type="slidenum">
              <a:rPr lang="en-GB" smtClean="0"/>
              <a:t>17</a:t>
            </a:fld>
            <a:endParaRPr lang="en-GB"/>
          </a:p>
        </p:txBody>
      </p:sp>
    </p:spTree>
    <p:extLst>
      <p:ext uri="{BB962C8B-B14F-4D97-AF65-F5344CB8AC3E}">
        <p14:creationId xmlns:p14="http://schemas.microsoft.com/office/powerpoint/2010/main" val="9448881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C90CB-0AEE-1538-B251-F024C11097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AA1552-2242-CDB6-D35A-BB86323D63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B18CBA-270D-45D1-9356-F5C5DD5A32B4}"/>
              </a:ext>
            </a:extLst>
          </p:cNvPr>
          <p:cNvSpPr>
            <a:spLocks noGrp="1"/>
          </p:cNvSpPr>
          <p:nvPr>
            <p:ph type="body" idx="1"/>
          </p:nvPr>
        </p:nvSpPr>
        <p:spPr/>
        <p:txBody>
          <a:bodyPr/>
          <a:lstStyle/>
          <a:p>
            <a:endParaRPr lang="en-GB" dirty="0">
              <a:ea typeface="Calibri" panose="020F0502020204030204"/>
              <a:cs typeface="Calibri" panose="020F0502020204030204"/>
            </a:endParaRPr>
          </a:p>
          <a:p>
            <a:pPr>
              <a:lnSpc>
                <a:spcPct val="150000"/>
              </a:lnSpc>
              <a:spcBef>
                <a:spcPts val="1200"/>
              </a:spcBef>
            </a:pPr>
            <a:endParaRPr lang="en-GB" dirty="0">
              <a:ea typeface="Calibri" panose="020F0502020204030204"/>
              <a:cs typeface="Calibri" panose="020F0502020204030204"/>
            </a:endParaRPr>
          </a:p>
          <a:p>
            <a:endParaRPr lang="en-GB" dirty="0">
              <a:ea typeface="Calibri" panose="020F0502020204030204"/>
              <a:cs typeface="Calibri" panose="020F0502020204030204"/>
            </a:endParaRPr>
          </a:p>
          <a:p>
            <a:endParaRPr lang="en-GB" dirty="0">
              <a:ea typeface="Calibri" panose="020F0502020204030204"/>
              <a:cs typeface="Calibri" panose="020F0502020204030204"/>
            </a:endParaRPr>
          </a:p>
          <a:p>
            <a:endParaRPr lang="en-GB" dirty="0">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11CEF44A-EFFF-9F5E-52DA-CA0108FEDF81}"/>
              </a:ext>
            </a:extLst>
          </p:cNvPr>
          <p:cNvSpPr>
            <a:spLocks noGrp="1"/>
          </p:cNvSpPr>
          <p:nvPr>
            <p:ph type="sldNum" sz="quarter" idx="10"/>
          </p:nvPr>
        </p:nvSpPr>
        <p:spPr/>
        <p:txBody>
          <a:bodyPr/>
          <a:lstStyle/>
          <a:p>
            <a:fld id="{B76B406D-F51E-47BB-B78E-87E4B8860F73}" type="slidenum">
              <a:rPr lang="en-GB" smtClean="0"/>
              <a:t>19</a:t>
            </a:fld>
            <a:endParaRPr lang="en-GB"/>
          </a:p>
        </p:txBody>
      </p:sp>
    </p:spTree>
    <p:extLst>
      <p:ext uri="{BB962C8B-B14F-4D97-AF65-F5344CB8AC3E}">
        <p14:creationId xmlns:p14="http://schemas.microsoft.com/office/powerpoint/2010/main" val="40584888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20</a:t>
            </a:fld>
            <a:endParaRPr lang="en-GB"/>
          </a:p>
        </p:txBody>
      </p:sp>
    </p:spTree>
    <p:extLst>
      <p:ext uri="{BB962C8B-B14F-4D97-AF65-F5344CB8AC3E}">
        <p14:creationId xmlns:p14="http://schemas.microsoft.com/office/powerpoint/2010/main" val="31697958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gn="ctr">
              <a:buFont typeface="Arial"/>
              <a:buChar char="•"/>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21</a:t>
            </a:fld>
            <a:endParaRPr lang="en-GB"/>
          </a:p>
        </p:txBody>
      </p:sp>
    </p:spTree>
    <p:extLst>
      <p:ext uri="{BB962C8B-B14F-4D97-AF65-F5344CB8AC3E}">
        <p14:creationId xmlns:p14="http://schemas.microsoft.com/office/powerpoint/2010/main" val="580523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70000"/>
              </a:lnSpc>
              <a:spcBef>
                <a:spcPts val="1200"/>
              </a:spcBef>
            </a:pPr>
            <a:endParaRPr lang="en-GB" dirty="0">
              <a:ea typeface="Calibri"/>
              <a:cs typeface="Calibri"/>
            </a:endParaRPr>
          </a:p>
          <a:p>
            <a:pPr>
              <a:lnSpc>
                <a:spcPct val="170000"/>
              </a:lnSpc>
              <a:spcBef>
                <a:spcPts val="1200"/>
              </a:spcBef>
            </a:pPr>
            <a:endParaRPr lang="en-GB" dirty="0">
              <a:cs typeface="Calibri"/>
            </a:endParaRPr>
          </a:p>
          <a:p>
            <a:pPr>
              <a:lnSpc>
                <a:spcPct val="170000"/>
              </a:lnSpc>
              <a:spcBef>
                <a:spcPts val="1200"/>
              </a:spcBef>
            </a:pPr>
            <a:endParaRPr lang="en-GB" dirty="0"/>
          </a:p>
          <a:p>
            <a:pPr marL="171450" indent="-171450">
              <a:lnSpc>
                <a:spcPct val="90000"/>
              </a:lnSpc>
              <a:spcBef>
                <a:spcPts val="1200"/>
              </a:spcBef>
              <a:buFont typeface="Arial,Sans-Serif"/>
              <a:buChar char="•"/>
            </a:pPr>
            <a:endParaRPr lang="en-GB" dirty="0">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22</a:t>
            </a:fld>
            <a:endParaRPr lang="en-GB"/>
          </a:p>
        </p:txBody>
      </p:sp>
    </p:spTree>
    <p:extLst>
      <p:ext uri="{BB962C8B-B14F-4D97-AF65-F5344CB8AC3E}">
        <p14:creationId xmlns:p14="http://schemas.microsoft.com/office/powerpoint/2010/main" val="12559055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23</a:t>
            </a:fld>
            <a:endParaRPr lang="en-GB"/>
          </a:p>
        </p:txBody>
      </p:sp>
    </p:spTree>
    <p:extLst>
      <p:ext uri="{BB962C8B-B14F-4D97-AF65-F5344CB8AC3E}">
        <p14:creationId xmlns:p14="http://schemas.microsoft.com/office/powerpoint/2010/main" val="25963313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A12C4-12F9-DB90-D1FD-59BB7D4C63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27CB6A-4FFC-7852-8E05-0335885E98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358DD0-A60D-2209-CE24-7840EE59316D}"/>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A32260EC-EC9F-982F-CA63-FC2A0D9911A1}"/>
              </a:ext>
            </a:extLst>
          </p:cNvPr>
          <p:cNvSpPr>
            <a:spLocks noGrp="1"/>
          </p:cNvSpPr>
          <p:nvPr>
            <p:ph type="sldNum" sz="quarter" idx="5"/>
          </p:nvPr>
        </p:nvSpPr>
        <p:spPr/>
        <p:txBody>
          <a:bodyPr/>
          <a:lstStyle/>
          <a:p>
            <a:fld id="{B76B406D-F51E-47BB-B78E-87E4B8860F73}" type="slidenum">
              <a:rPr lang="en-GB" smtClean="0"/>
              <a:t>24</a:t>
            </a:fld>
            <a:endParaRPr lang="en-GB"/>
          </a:p>
        </p:txBody>
      </p:sp>
    </p:spTree>
    <p:extLst>
      <p:ext uri="{BB962C8B-B14F-4D97-AF65-F5344CB8AC3E}">
        <p14:creationId xmlns:p14="http://schemas.microsoft.com/office/powerpoint/2010/main" val="16777058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ea typeface="Calibri" panose="020F0502020204030204"/>
              <a:cs typeface="Calibri" panose="020F0502020204030204"/>
            </a:endParaRPr>
          </a:p>
          <a:p>
            <a:pPr marL="171450" indent="-171450">
              <a:lnSpc>
                <a:spcPct val="150000"/>
              </a:lnSpc>
              <a:spcBef>
                <a:spcPts val="1200"/>
              </a:spcBef>
              <a:buFont typeface="Arial"/>
              <a:buChar char="•"/>
            </a:pPr>
            <a:endParaRPr lang="en-GB" dirty="0"/>
          </a:p>
          <a:p>
            <a:pPr marL="182880" indent="-182880">
              <a:lnSpc>
                <a:spcPct val="170000"/>
              </a:lnSpc>
              <a:spcBef>
                <a:spcPts val="1200"/>
              </a:spcBef>
              <a:buFont typeface="'Wingdings 2',Sans-Serif"/>
              <a:buChar char=""/>
            </a:pPr>
            <a:endParaRPr lang="en-GB" dirty="0">
              <a:ea typeface="Calibri" panose="020F0502020204030204"/>
              <a:cs typeface="Calibri" panose="020F0502020204030204"/>
            </a:endParaRPr>
          </a:p>
          <a:p>
            <a:endParaRPr lang="en-GB" dirty="0">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B76B406D-F51E-47BB-B78E-87E4B8860F73}" type="slidenum">
              <a:rPr lang="en-GB" smtClean="0"/>
              <a:t>25</a:t>
            </a:fld>
            <a:endParaRPr lang="en-GB"/>
          </a:p>
        </p:txBody>
      </p:sp>
    </p:spTree>
    <p:extLst>
      <p:ext uri="{BB962C8B-B14F-4D97-AF65-F5344CB8AC3E}">
        <p14:creationId xmlns:p14="http://schemas.microsoft.com/office/powerpoint/2010/main" val="35262228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26</a:t>
            </a:fld>
            <a:endParaRPr lang="en-GB"/>
          </a:p>
        </p:txBody>
      </p:sp>
    </p:spTree>
    <p:extLst>
      <p:ext uri="{BB962C8B-B14F-4D97-AF65-F5344CB8AC3E}">
        <p14:creationId xmlns:p14="http://schemas.microsoft.com/office/powerpoint/2010/main" val="21886050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1B8D5-F9B7-BDF5-8966-B9BD478D08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27B540-B582-7BBA-79CD-007C447D80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61F81F-E05F-E61B-5D4D-C08C817804CC}"/>
              </a:ext>
            </a:extLst>
          </p:cNvPr>
          <p:cNvSpPr>
            <a:spLocks noGrp="1"/>
          </p:cNvSpPr>
          <p:nvPr>
            <p:ph type="body" idx="1"/>
          </p:nvPr>
        </p:nvSpPr>
        <p:spPr/>
        <p:txBody>
          <a:bodyPr/>
          <a:lstStyle/>
          <a:p>
            <a:pPr marL="171450" indent="-171450">
              <a:buFont typeface="Arial"/>
              <a:buChar char="•"/>
            </a:pPr>
            <a:endParaRPr lang="en-US" dirty="0">
              <a:cs typeface="Calibri" panose="020F0502020204030204"/>
            </a:endParaRPr>
          </a:p>
        </p:txBody>
      </p:sp>
      <p:sp>
        <p:nvSpPr>
          <p:cNvPr id="4" name="Slide Number Placeholder 3">
            <a:extLst>
              <a:ext uri="{FF2B5EF4-FFF2-40B4-BE49-F238E27FC236}">
                <a16:creationId xmlns:a16="http://schemas.microsoft.com/office/drawing/2014/main" id="{FAADC2EF-1E04-2F14-39A2-744D0EC6F46E}"/>
              </a:ext>
            </a:extLst>
          </p:cNvPr>
          <p:cNvSpPr>
            <a:spLocks noGrp="1"/>
          </p:cNvSpPr>
          <p:nvPr>
            <p:ph type="sldNum" sz="quarter" idx="5"/>
          </p:nvPr>
        </p:nvSpPr>
        <p:spPr/>
        <p:txBody>
          <a:bodyPr/>
          <a:lstStyle/>
          <a:p>
            <a:fld id="{B76B406D-F51E-47BB-B78E-87E4B8860F73}" type="slidenum">
              <a:rPr lang="en-GB" smtClean="0"/>
              <a:t>27</a:t>
            </a:fld>
            <a:endParaRPr lang="en-GB"/>
          </a:p>
        </p:txBody>
      </p:sp>
    </p:spTree>
    <p:extLst>
      <p:ext uri="{BB962C8B-B14F-4D97-AF65-F5344CB8AC3E}">
        <p14:creationId xmlns:p14="http://schemas.microsoft.com/office/powerpoint/2010/main" val="30165272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ea typeface="Calibri" panose="020F0502020204030204"/>
              <a:cs typeface="Calibri" panose="020F0502020204030204"/>
            </a:endParaRPr>
          </a:p>
          <a:p>
            <a:pPr marL="171450" indent="-171450">
              <a:lnSpc>
                <a:spcPct val="170000"/>
              </a:lnSpc>
              <a:spcBef>
                <a:spcPts val="1200"/>
              </a:spcBef>
              <a:buFont typeface="Arial"/>
              <a:buChar char="•"/>
            </a:pPr>
            <a:endParaRPr lang="en-GB" dirty="0">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B76B406D-F51E-47BB-B78E-87E4B8860F73}" type="slidenum">
              <a:rPr lang="en-GB" smtClean="0"/>
              <a:t>28</a:t>
            </a:fld>
            <a:endParaRPr lang="en-GB"/>
          </a:p>
        </p:txBody>
      </p:sp>
    </p:spTree>
    <p:extLst>
      <p:ext uri="{BB962C8B-B14F-4D97-AF65-F5344CB8AC3E}">
        <p14:creationId xmlns:p14="http://schemas.microsoft.com/office/powerpoint/2010/main" val="19553471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29</a:t>
            </a:fld>
            <a:endParaRPr lang="en-GB"/>
          </a:p>
        </p:txBody>
      </p:sp>
    </p:spTree>
    <p:extLst>
      <p:ext uri="{BB962C8B-B14F-4D97-AF65-F5344CB8AC3E}">
        <p14:creationId xmlns:p14="http://schemas.microsoft.com/office/powerpoint/2010/main" val="492889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GB" dirty="0"/>
          </a:p>
        </p:txBody>
      </p:sp>
      <p:sp>
        <p:nvSpPr>
          <p:cNvPr id="4" name="Slide Number Placeholder 3"/>
          <p:cNvSpPr>
            <a:spLocks noGrp="1"/>
          </p:cNvSpPr>
          <p:nvPr>
            <p:ph type="sldNum" sz="quarter" idx="10"/>
          </p:nvPr>
        </p:nvSpPr>
        <p:spPr/>
        <p:txBody>
          <a:bodyPr/>
          <a:lstStyle/>
          <a:p>
            <a:fld id="{B76B406D-F51E-47BB-B78E-87E4B8860F73}" type="slidenum">
              <a:rPr lang="en-GB" smtClean="0"/>
              <a:t>30</a:t>
            </a:fld>
            <a:endParaRPr lang="en-GB"/>
          </a:p>
        </p:txBody>
      </p:sp>
    </p:spTree>
    <p:extLst>
      <p:ext uri="{BB962C8B-B14F-4D97-AF65-F5344CB8AC3E}">
        <p14:creationId xmlns:p14="http://schemas.microsoft.com/office/powerpoint/2010/main" val="1408126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A7ACD-53EC-B662-6061-EBF83F7C07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FE1F9E-79E5-B9B1-4A28-7B64DF73B5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151298-4C20-929A-1EF6-1DE8D6FBE381}"/>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088567E2-DC0F-D8EF-00D6-C882880578B7}"/>
              </a:ext>
            </a:extLst>
          </p:cNvPr>
          <p:cNvSpPr>
            <a:spLocks noGrp="1"/>
          </p:cNvSpPr>
          <p:nvPr>
            <p:ph type="sldNum" sz="quarter" idx="5"/>
          </p:nvPr>
        </p:nvSpPr>
        <p:spPr/>
        <p:txBody>
          <a:bodyPr/>
          <a:lstStyle/>
          <a:p>
            <a:fld id="{B76B406D-F51E-47BB-B78E-87E4B8860F73}" type="slidenum">
              <a:rPr lang="en-GB" smtClean="0"/>
              <a:t>31</a:t>
            </a:fld>
            <a:endParaRPr lang="en-GB"/>
          </a:p>
        </p:txBody>
      </p:sp>
    </p:spTree>
    <p:extLst>
      <p:ext uri="{BB962C8B-B14F-4D97-AF65-F5344CB8AC3E}">
        <p14:creationId xmlns:p14="http://schemas.microsoft.com/office/powerpoint/2010/main" val="115378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200"/>
              </a:spcBef>
            </a:pPr>
            <a:r>
              <a:rPr lang="en-GB" b="1" u="sng" dirty="0">
                <a:ea typeface="Calibri" panose="020F0502020204030204"/>
                <a:cs typeface="Calibri" panose="020F0502020204030204"/>
              </a:rPr>
              <a:t>School uniform</a:t>
            </a:r>
            <a:endParaRPr lang="en-GB" dirty="0"/>
          </a:p>
          <a:p>
            <a:pPr>
              <a:lnSpc>
                <a:spcPct val="90000"/>
              </a:lnSpc>
              <a:spcBef>
                <a:spcPts val="1200"/>
              </a:spcBef>
            </a:pPr>
            <a:r>
              <a:rPr lang="en-GB" b="1" dirty="0"/>
              <a:t>Please make sure that absolutely everything is labelled with your child’s name! (Including shoes!) </a:t>
            </a:r>
            <a:endParaRPr lang="en-GB" dirty="0"/>
          </a:p>
          <a:p>
            <a:pPr marL="171450" indent="-171450">
              <a:lnSpc>
                <a:spcPct val="170000"/>
              </a:lnSpc>
              <a:spcBef>
                <a:spcPts val="1200"/>
              </a:spcBef>
              <a:buFont typeface="Arial,Sans-Serif"/>
              <a:buChar char="•"/>
            </a:pPr>
            <a:r>
              <a:rPr lang="en-GB" dirty="0"/>
              <a:t>Grey trousers / dresses / skirts / tailored shorts</a:t>
            </a:r>
            <a:endParaRPr lang="en-US" dirty="0"/>
          </a:p>
          <a:p>
            <a:pPr marL="171450" indent="-171450">
              <a:lnSpc>
                <a:spcPct val="170000"/>
              </a:lnSpc>
              <a:spcBef>
                <a:spcPts val="1200"/>
              </a:spcBef>
              <a:buFont typeface="Arial,Sans-Serif"/>
              <a:buChar char="•"/>
            </a:pPr>
            <a:r>
              <a:rPr lang="en-GB" dirty="0"/>
              <a:t>White polo shirts / shirts / blouses/polo top</a:t>
            </a:r>
            <a:endParaRPr lang="en-US" dirty="0"/>
          </a:p>
          <a:p>
            <a:pPr marL="171450" indent="-171450">
              <a:lnSpc>
                <a:spcPct val="170000"/>
              </a:lnSpc>
              <a:spcBef>
                <a:spcPts val="1200"/>
              </a:spcBef>
              <a:buFont typeface="Arial,Sans-Serif"/>
              <a:buChar char="•"/>
            </a:pPr>
            <a:r>
              <a:rPr lang="en-GB" dirty="0"/>
              <a:t>Navy blue sweatshirt / cardigan</a:t>
            </a:r>
            <a:endParaRPr lang="en-US" dirty="0"/>
          </a:p>
          <a:p>
            <a:pPr marL="171450" indent="-171450">
              <a:lnSpc>
                <a:spcPct val="170000"/>
              </a:lnSpc>
              <a:spcBef>
                <a:spcPts val="1200"/>
              </a:spcBef>
              <a:buFont typeface="Arial,Sans-Serif"/>
              <a:buChar char="•"/>
            </a:pPr>
            <a:r>
              <a:rPr lang="en-GB" dirty="0"/>
              <a:t>Blue gingham summer dresses</a:t>
            </a:r>
            <a:endParaRPr lang="en-US" dirty="0"/>
          </a:p>
          <a:p>
            <a:pPr>
              <a:lnSpc>
                <a:spcPct val="170000"/>
              </a:lnSpc>
              <a:spcBef>
                <a:spcPts val="1200"/>
              </a:spcBef>
            </a:pPr>
            <a:endParaRPr lang="en-GB" dirty="0"/>
          </a:p>
          <a:p>
            <a:pPr>
              <a:lnSpc>
                <a:spcPct val="170000"/>
              </a:lnSpc>
              <a:spcBef>
                <a:spcPts val="1200"/>
              </a:spcBef>
            </a:pPr>
            <a:r>
              <a:rPr lang="en-GB" dirty="0">
                <a:ea typeface="Calibri"/>
                <a:cs typeface="Calibri"/>
              </a:rPr>
              <a:t>We will always do our best to return any belongings to the children. If they are named, it makes it easier. </a:t>
            </a:r>
            <a:endParaRPr lang="en-GB" dirty="0"/>
          </a:p>
          <a:p>
            <a:pPr>
              <a:lnSpc>
                <a:spcPct val="170000"/>
              </a:lnSpc>
              <a:spcBef>
                <a:spcPts val="1200"/>
              </a:spcBef>
            </a:pPr>
            <a:r>
              <a:rPr lang="en-GB" dirty="0">
                <a:ea typeface="Calibri" panose="020F0502020204030204"/>
                <a:cs typeface="Calibri" panose="020F0502020204030204"/>
              </a:rPr>
              <a:t>There is a lost property rail in this lower hall – if there is a time where something has been misplaced. Please check here also. </a:t>
            </a:r>
          </a:p>
          <a:p>
            <a:pPr>
              <a:lnSpc>
                <a:spcPct val="170000"/>
              </a:lnSpc>
              <a:spcBef>
                <a:spcPts val="1200"/>
              </a:spcBef>
            </a:pPr>
            <a:endParaRPr lang="en-GB" dirty="0">
              <a:ea typeface="Calibri" panose="020F0502020204030204"/>
              <a:cs typeface="Calibri" panose="020F0502020204030204"/>
            </a:endParaRPr>
          </a:p>
          <a:p>
            <a:pPr>
              <a:lnSpc>
                <a:spcPct val="170000"/>
              </a:lnSpc>
              <a:spcBef>
                <a:spcPts val="1200"/>
              </a:spcBef>
            </a:pPr>
            <a:r>
              <a:rPr lang="en-GB" b="1" u="sng" dirty="0">
                <a:ea typeface="Calibri"/>
                <a:cs typeface="Calibri"/>
              </a:rPr>
              <a:t>PE uniform</a:t>
            </a:r>
            <a:endParaRPr lang="en-GB" dirty="0"/>
          </a:p>
          <a:p>
            <a:pPr>
              <a:lnSpc>
                <a:spcPct val="170000"/>
              </a:lnSpc>
              <a:spcBef>
                <a:spcPts val="1200"/>
              </a:spcBef>
            </a:pPr>
            <a:r>
              <a:rPr lang="en-GB" dirty="0">
                <a:ea typeface="Calibri"/>
                <a:cs typeface="Calibri"/>
              </a:rPr>
              <a:t>White top, navy shorts/jogging bottoms and trainers</a:t>
            </a:r>
            <a:endParaRPr lang="en-GB" b="1" u="sng" dirty="0"/>
          </a:p>
          <a:p>
            <a:pPr>
              <a:lnSpc>
                <a:spcPct val="170000"/>
              </a:lnSpc>
              <a:spcBef>
                <a:spcPts val="1200"/>
              </a:spcBef>
            </a:pPr>
            <a:r>
              <a:rPr lang="en-GB" dirty="0">
                <a:ea typeface="Calibri"/>
                <a:cs typeface="Calibri"/>
              </a:rPr>
              <a:t>Children will get changed at home and come into school dressed in their P.E kit. </a:t>
            </a:r>
            <a:endParaRPr lang="en-GB" dirty="0"/>
          </a:p>
          <a:p>
            <a:endParaRPr lang="en-GB" dirty="0"/>
          </a:p>
          <a:p>
            <a:pPr>
              <a:lnSpc>
                <a:spcPct val="170000"/>
              </a:lnSpc>
              <a:spcBef>
                <a:spcPts val="1200"/>
              </a:spcBef>
            </a:pPr>
            <a:endParaRPr lang="en-GB" dirty="0">
              <a:ea typeface="Calibri"/>
              <a:cs typeface="Calibri"/>
            </a:endParaRPr>
          </a:p>
          <a:p>
            <a:pPr>
              <a:lnSpc>
                <a:spcPct val="170000"/>
              </a:lnSpc>
              <a:spcBef>
                <a:spcPts val="1200"/>
              </a:spcBef>
            </a:pPr>
            <a:r>
              <a:rPr lang="en-GB" b="1" dirty="0"/>
              <a:t>Please also note that your child’s uniform will get messy at some point! Playing with paint, mud and other sensory materials is great for your child’s brain development and aprons/all in one waterproofs are never perfect.</a:t>
            </a:r>
            <a:endParaRPr lang="en-US" dirty="0"/>
          </a:p>
          <a:p>
            <a:pPr>
              <a:lnSpc>
                <a:spcPct val="170000"/>
              </a:lnSpc>
              <a:spcBef>
                <a:spcPts val="1200"/>
              </a:spcBef>
            </a:pPr>
            <a:r>
              <a:rPr lang="en-GB" b="1" dirty="0"/>
              <a:t> It is fine to send your child to school in uniform that has been washed but has stains </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32</a:t>
            </a:fld>
            <a:endParaRPr lang="en-GB"/>
          </a:p>
        </p:txBody>
      </p:sp>
    </p:spTree>
    <p:extLst>
      <p:ext uri="{BB962C8B-B14F-4D97-AF65-F5344CB8AC3E}">
        <p14:creationId xmlns:p14="http://schemas.microsoft.com/office/powerpoint/2010/main" val="9955190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a:p>
            <a:endParaRPr lang="en-US" dirty="0">
              <a:ea typeface="Calibri"/>
              <a:cs typeface="Calibri"/>
            </a:endParaRPr>
          </a:p>
          <a:p>
            <a:r>
              <a:rPr lang="en-US" dirty="0">
                <a:ea typeface="Calibri"/>
                <a:cs typeface="Calibri"/>
              </a:rPr>
              <a:t>Please remember to bring:</a:t>
            </a:r>
            <a:endParaRPr lang="en-US" dirty="0">
              <a:cs typeface="Calibri"/>
            </a:endParaRPr>
          </a:p>
          <a:p>
            <a:endParaRPr lang="en-US" dirty="0">
              <a:ea typeface="Calibri"/>
              <a:cs typeface="Calibri"/>
            </a:endParaRPr>
          </a:p>
          <a:p>
            <a:pPr marL="171450" indent="-171450">
              <a:buFont typeface="Arial"/>
              <a:buChar char="•"/>
            </a:pPr>
            <a:r>
              <a:rPr lang="en-US" dirty="0">
                <a:ea typeface="Calibri"/>
                <a:cs typeface="Calibri"/>
              </a:rPr>
              <a:t>A book bag everyday – for letters, accident forms, drawings, reading books etc.</a:t>
            </a:r>
          </a:p>
          <a:p>
            <a:pPr marL="171450" indent="-171450">
              <a:buFont typeface="Arial"/>
              <a:buChar char="•"/>
            </a:pPr>
            <a:r>
              <a:rPr lang="en-US" dirty="0">
                <a:ea typeface="Calibri"/>
                <a:cs typeface="Calibri"/>
              </a:rPr>
              <a:t>A pair of wellies that can be kept at school for the days where it is raining. </a:t>
            </a:r>
          </a:p>
          <a:p>
            <a:pPr marL="171450" indent="-171450">
              <a:buFont typeface="Arial"/>
              <a:buChar char="•"/>
            </a:pPr>
            <a:r>
              <a:rPr lang="en-US" dirty="0">
                <a:ea typeface="Calibri"/>
                <a:cs typeface="Calibri"/>
              </a:rPr>
              <a:t>Sturdy shoes with </a:t>
            </a:r>
            <a:r>
              <a:rPr lang="en-US" dirty="0" err="1">
                <a:ea typeface="Calibri"/>
                <a:cs typeface="Calibri"/>
              </a:rPr>
              <a:t>velcro</a:t>
            </a:r>
            <a:r>
              <a:rPr lang="en-US" dirty="0">
                <a:ea typeface="Calibri"/>
                <a:cs typeface="Calibri"/>
              </a:rPr>
              <a:t> if possible please.</a:t>
            </a:r>
          </a:p>
          <a:p>
            <a:pPr marL="171450" indent="-171450">
              <a:buFont typeface="Arial"/>
              <a:buChar char="•"/>
            </a:pPr>
            <a:r>
              <a:rPr lang="en-US" dirty="0">
                <a:ea typeface="Calibri"/>
                <a:cs typeface="Calibri"/>
              </a:rPr>
              <a:t>Coat everyday </a:t>
            </a:r>
          </a:p>
          <a:p>
            <a:pPr marL="171450" indent="-171450">
              <a:buFont typeface="Arial"/>
              <a:buChar char="•"/>
            </a:pPr>
            <a:r>
              <a:rPr lang="en-US" dirty="0">
                <a:ea typeface="Calibri"/>
                <a:cs typeface="Calibri"/>
              </a:rPr>
              <a:t>Sun hat on the days where it is hot. </a:t>
            </a:r>
          </a:p>
          <a:p>
            <a:pPr marL="171450" indent="-171450">
              <a:buFont typeface="Arial"/>
              <a:buChar char="•"/>
            </a:pPr>
            <a:r>
              <a:rPr lang="en-US" dirty="0">
                <a:ea typeface="Calibri"/>
                <a:cs typeface="Calibri"/>
              </a:rPr>
              <a:t>No toys to be brought to school</a:t>
            </a:r>
          </a:p>
          <a:p>
            <a:pPr marL="171450" indent="-171450">
              <a:buFont typeface="Arial"/>
              <a:buChar char="•"/>
            </a:pPr>
            <a:r>
              <a:rPr lang="en-US" dirty="0">
                <a:ea typeface="Calibri"/>
                <a:cs typeface="Calibri"/>
              </a:rPr>
              <a:t>Water bottles - just water (no juice) </a:t>
            </a:r>
          </a:p>
          <a:p>
            <a:pPr marL="171450" indent="-171450">
              <a:buFont typeface="Arial"/>
              <a:buChar char="•"/>
            </a:pPr>
            <a:r>
              <a:rPr lang="en-US" dirty="0">
                <a:ea typeface="Calibri"/>
                <a:cs typeface="Calibri"/>
              </a:rPr>
              <a:t>You will be given a blue drawstring bag. We ask that a spare change of clothes is put into this bag and kept on your child's peg. If your child has an accident or gets wet/muddy outside – we will use these clothes and send home the wet ones. </a:t>
            </a: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33</a:t>
            </a:fld>
            <a:endParaRPr lang="en-GB"/>
          </a:p>
        </p:txBody>
      </p:sp>
    </p:spTree>
    <p:extLst>
      <p:ext uri="{BB962C8B-B14F-4D97-AF65-F5344CB8AC3E}">
        <p14:creationId xmlns:p14="http://schemas.microsoft.com/office/powerpoint/2010/main" val="35962757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584F5-7270-5E2B-0B73-F764BD551D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B8C945-00EB-6F84-D8AC-1B86574E95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BAD5BE-5100-871C-9FE2-5147DCC8076C}"/>
              </a:ext>
            </a:extLst>
          </p:cNvPr>
          <p:cNvSpPr>
            <a:spLocks noGrp="1"/>
          </p:cNvSpPr>
          <p:nvPr>
            <p:ph type="body" idx="1"/>
          </p:nvPr>
        </p:nvSpPr>
        <p:spPr/>
        <p:txBody>
          <a:bodyPr/>
          <a:lstStyle/>
          <a:p>
            <a:pPr>
              <a:defRPr/>
            </a:pPr>
            <a:endParaRPr lang="en-GB" dirty="0"/>
          </a:p>
          <a:p>
            <a:endParaRPr lang="en-US" dirty="0"/>
          </a:p>
        </p:txBody>
      </p:sp>
      <p:sp>
        <p:nvSpPr>
          <p:cNvPr id="4" name="Slide Number Placeholder 3">
            <a:extLst>
              <a:ext uri="{FF2B5EF4-FFF2-40B4-BE49-F238E27FC236}">
                <a16:creationId xmlns:a16="http://schemas.microsoft.com/office/drawing/2014/main" id="{F019BD37-3093-9F32-DA31-045E5A84055C}"/>
              </a:ext>
            </a:extLst>
          </p:cNvPr>
          <p:cNvSpPr>
            <a:spLocks noGrp="1"/>
          </p:cNvSpPr>
          <p:nvPr>
            <p:ph type="sldNum" sz="quarter" idx="10"/>
          </p:nvPr>
        </p:nvSpPr>
        <p:spPr/>
        <p:txBody>
          <a:bodyPr/>
          <a:lstStyle/>
          <a:p>
            <a:fld id="{B76B406D-F51E-47BB-B78E-87E4B8860F73}" type="slidenum">
              <a:rPr lang="en-GB" smtClean="0"/>
              <a:t>34</a:t>
            </a:fld>
            <a:endParaRPr lang="en-GB"/>
          </a:p>
        </p:txBody>
      </p:sp>
    </p:spTree>
    <p:extLst>
      <p:ext uri="{BB962C8B-B14F-4D97-AF65-F5344CB8AC3E}">
        <p14:creationId xmlns:p14="http://schemas.microsoft.com/office/powerpoint/2010/main" val="36400017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62753-D934-AB60-865E-7E023FC1FA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799367-2713-62E3-C57B-C129322145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A59E8E-B52B-197F-7E2D-149823D31AEE}"/>
              </a:ext>
            </a:extLst>
          </p:cNvPr>
          <p:cNvSpPr>
            <a:spLocks noGrp="1"/>
          </p:cNvSpPr>
          <p:nvPr>
            <p:ph type="body" idx="1"/>
          </p:nvPr>
        </p:nvSpPr>
        <p:spPr/>
        <p:txBody>
          <a:bodyPr/>
          <a:lstStyle/>
          <a:p>
            <a:pPr marL="182880" indent="-182880">
              <a:lnSpc>
                <a:spcPct val="160000"/>
              </a:lnSpc>
              <a:spcBef>
                <a:spcPts val="1200"/>
              </a:spcBef>
              <a:buFont typeface="Arial,Sans-Serif"/>
              <a:buChar char="•"/>
            </a:pPr>
            <a:endParaRPr lang="en-GB" dirty="0">
              <a:ea typeface="Calibri"/>
              <a:cs typeface="Calibri"/>
            </a:endParaRPr>
          </a:p>
        </p:txBody>
      </p:sp>
      <p:sp>
        <p:nvSpPr>
          <p:cNvPr id="4" name="Slide Number Placeholder 3">
            <a:extLst>
              <a:ext uri="{FF2B5EF4-FFF2-40B4-BE49-F238E27FC236}">
                <a16:creationId xmlns:a16="http://schemas.microsoft.com/office/drawing/2014/main" id="{75ED215B-1172-DD69-8910-BE754C1B7003}"/>
              </a:ext>
            </a:extLst>
          </p:cNvPr>
          <p:cNvSpPr>
            <a:spLocks noGrp="1"/>
          </p:cNvSpPr>
          <p:nvPr>
            <p:ph type="sldNum" sz="quarter" idx="10"/>
          </p:nvPr>
        </p:nvSpPr>
        <p:spPr/>
        <p:txBody>
          <a:bodyPr/>
          <a:lstStyle/>
          <a:p>
            <a:fld id="{B76B406D-F51E-47BB-B78E-87E4B8860F73}" type="slidenum">
              <a:rPr lang="en-GB" smtClean="0"/>
              <a:t>35</a:t>
            </a:fld>
            <a:endParaRPr lang="en-GB"/>
          </a:p>
        </p:txBody>
      </p:sp>
    </p:spTree>
    <p:extLst>
      <p:ext uri="{BB962C8B-B14F-4D97-AF65-F5344CB8AC3E}">
        <p14:creationId xmlns:p14="http://schemas.microsoft.com/office/powerpoint/2010/main" val="14946203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6CC7A-963E-984F-1FF3-91F1E042E1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A0454D-C711-54D1-49C0-732D9B8DEF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F84482-96A7-1B56-D6D3-9010A19893D5}"/>
              </a:ext>
            </a:extLst>
          </p:cNvPr>
          <p:cNvSpPr>
            <a:spLocks noGrp="1"/>
          </p:cNvSpPr>
          <p:nvPr>
            <p:ph type="body" idx="1"/>
          </p:nvPr>
        </p:nvSpPr>
        <p:spPr/>
        <p:txBody>
          <a:bodyPr/>
          <a:lstStyle/>
          <a:p>
            <a:pPr marL="182880" indent="-182880">
              <a:lnSpc>
                <a:spcPct val="160000"/>
              </a:lnSpc>
              <a:spcBef>
                <a:spcPts val="1200"/>
              </a:spcBef>
              <a:buFont typeface="Arial,Sans-Serif"/>
              <a:buChar char="•"/>
            </a:pPr>
            <a:endParaRPr lang="en-GB" dirty="0">
              <a:ea typeface="Calibri"/>
              <a:cs typeface="Calibri"/>
            </a:endParaRPr>
          </a:p>
        </p:txBody>
      </p:sp>
      <p:sp>
        <p:nvSpPr>
          <p:cNvPr id="4" name="Slide Number Placeholder 3">
            <a:extLst>
              <a:ext uri="{FF2B5EF4-FFF2-40B4-BE49-F238E27FC236}">
                <a16:creationId xmlns:a16="http://schemas.microsoft.com/office/drawing/2014/main" id="{777E98D9-1464-EFAD-C858-E7374158189B}"/>
              </a:ext>
            </a:extLst>
          </p:cNvPr>
          <p:cNvSpPr>
            <a:spLocks noGrp="1"/>
          </p:cNvSpPr>
          <p:nvPr>
            <p:ph type="sldNum" sz="quarter" idx="10"/>
          </p:nvPr>
        </p:nvSpPr>
        <p:spPr/>
        <p:txBody>
          <a:bodyPr/>
          <a:lstStyle/>
          <a:p>
            <a:fld id="{B76B406D-F51E-47BB-B78E-87E4B8860F73}" type="slidenum">
              <a:rPr lang="en-GB" smtClean="0"/>
              <a:t>36</a:t>
            </a:fld>
            <a:endParaRPr lang="en-GB"/>
          </a:p>
        </p:txBody>
      </p:sp>
    </p:spTree>
    <p:extLst>
      <p:ext uri="{BB962C8B-B14F-4D97-AF65-F5344CB8AC3E}">
        <p14:creationId xmlns:p14="http://schemas.microsoft.com/office/powerpoint/2010/main" val="36637568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38</a:t>
            </a:fld>
            <a:endParaRPr lang="en-GB"/>
          </a:p>
        </p:txBody>
      </p:sp>
    </p:spTree>
    <p:extLst>
      <p:ext uri="{BB962C8B-B14F-4D97-AF65-F5344CB8AC3E}">
        <p14:creationId xmlns:p14="http://schemas.microsoft.com/office/powerpoint/2010/main" val="3978793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5586B75A-687E-405C-8A0B-8D00578BA2C3}" type="datetimeFigureOut">
              <a:rPr lang="en-US" dirty="0"/>
              <a:pPr/>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86B75A-687E-405C-8A0B-8D00578BA2C3}" type="datetimeFigureOut">
              <a:rPr lang="en-US" dirty="0"/>
              <a:pPr/>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5586B75A-687E-405C-8A0B-8D00578BA2C3}" type="datetimeFigureOut">
              <a:rPr lang="en-US" dirty="0"/>
              <a:pPr/>
              <a:t>7/21/2026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10"/>
          </p:nvPr>
        </p:nvSpPr>
        <p:spPr/>
        <p:txBody>
          <a:bodyPr/>
          <a:lstStyle/>
          <a:p>
            <a:fld id="{5586B75A-687E-405C-8A0B-8D00578BA2C3}" type="datetimeFigureOut">
              <a:rPr lang="en-US" dirty="0"/>
              <a:pPr/>
              <a:t>7/21/2026</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Date Placeholder 1"/>
          <p:cNvSpPr>
            <a:spLocks noGrp="1"/>
          </p:cNvSpPr>
          <p:nvPr>
            <p:ph type="dt" sz="half" idx="10"/>
          </p:nvPr>
        </p:nvSpPr>
        <p:spPr/>
        <p:txBody>
          <a:bodyPr/>
          <a:lstStyle/>
          <a:p>
            <a:fld id="{5586B75A-687E-405C-8A0B-8D00578BA2C3}" type="datetimeFigureOut">
              <a:rPr lang="en-US" dirty="0"/>
              <a:pPr/>
              <a:t>7/21/2026</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7/21/2026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7/21/2026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7/21/2026</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7/21/2026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7/21/2026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7/21/2026</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3.svg"/><Relationship Id="rId7" Type="http://schemas.microsoft.com/office/2007/relationships/hdphoto" Target="../media/hdphoto1.wdp"/><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sv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hyperlink" Target="https://summerreadingchallenge.org.uk/" TargetMode="Externa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4.svg"/><Relationship Id="rId7" Type="http://schemas.openxmlformats.org/officeDocument/2006/relationships/image" Target="../media/image40.sv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9.svg"/><Relationship Id="rId5" Type="http://schemas.openxmlformats.org/officeDocument/2006/relationships/image" Target="../media/image38.svg"/><Relationship Id="rId10" Type="http://schemas.openxmlformats.org/officeDocument/2006/relationships/image" Target="../media/image43.png"/><Relationship Id="rId4" Type="http://schemas.openxmlformats.org/officeDocument/2006/relationships/image" Target="../media/image37.svg"/><Relationship Id="rId9" Type="http://schemas.openxmlformats.org/officeDocument/2006/relationships/image" Target="../media/image42.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8.xml"/><Relationship Id="rId5" Type="http://schemas.openxmlformats.org/officeDocument/2006/relationships/image" Target="../media/image45.png"/><Relationship Id="rId4" Type="http://schemas.openxmlformats.org/officeDocument/2006/relationships/hyperlink" Target="mailto:donotreply@medicaltracker.co.uk"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4.jpeg"/><Relationship Id="rId3" Type="http://schemas.openxmlformats.org/officeDocument/2006/relationships/image" Target="../media/image49.png"/><Relationship Id="rId7" Type="http://schemas.openxmlformats.org/officeDocument/2006/relationships/hyperlink" Target="http://www.smartyschoolwear.co.uk" TargetMode="External"/><Relationship Id="rId12" Type="http://schemas.openxmlformats.org/officeDocument/2006/relationships/image" Target="../media/image53.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microsoft.com/office/2007/relationships/hdphoto" Target="../media/hdphoto3.wdp"/><Relationship Id="rId11" Type="http://schemas.microsoft.com/office/2007/relationships/hdphoto" Target="../media/hdphoto5.wdp"/><Relationship Id="rId5" Type="http://schemas.openxmlformats.org/officeDocument/2006/relationships/image" Target="../media/image50.png"/><Relationship Id="rId10" Type="http://schemas.openxmlformats.org/officeDocument/2006/relationships/image" Target="../media/image52.png"/><Relationship Id="rId4" Type="http://schemas.microsoft.com/office/2007/relationships/hdphoto" Target="../media/hdphoto2.wdp"/><Relationship Id="rId9" Type="http://schemas.microsoft.com/office/2007/relationships/hdphoto" Target="../media/hdphoto4.wdp"/></Relationships>
</file>

<file path=ppt/slides/_rels/slide33.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5.jpeg"/><Relationship Id="rId7" Type="http://schemas.openxmlformats.org/officeDocument/2006/relationships/image" Target="../media/image59.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58.jpeg"/><Relationship Id="rId11" Type="http://schemas.openxmlformats.org/officeDocument/2006/relationships/image" Target="../media/image63.svg"/><Relationship Id="rId5" Type="http://schemas.openxmlformats.org/officeDocument/2006/relationships/image" Target="../media/image57.jpeg"/><Relationship Id="rId10" Type="http://schemas.openxmlformats.org/officeDocument/2006/relationships/image" Target="../media/image62.jpeg"/><Relationship Id="rId4" Type="http://schemas.openxmlformats.org/officeDocument/2006/relationships/image" Target="../media/image56.jpeg"/><Relationship Id="rId9" Type="http://schemas.openxmlformats.org/officeDocument/2006/relationships/image" Target="../media/image61.jpeg"/></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3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73.jpg"/><Relationship Id="rId3" Type="http://schemas.openxmlformats.org/officeDocument/2006/relationships/image" Target="../media/image68.jpeg"/><Relationship Id="rId7" Type="http://schemas.openxmlformats.org/officeDocument/2006/relationships/image" Target="../media/image72.jpg"/><Relationship Id="rId12" Type="http://schemas.openxmlformats.org/officeDocument/2006/relationships/image" Target="../media/image76.jpg"/><Relationship Id="rId2" Type="http://schemas.openxmlformats.org/officeDocument/2006/relationships/image" Target="../media/image67.jpeg"/><Relationship Id="rId1" Type="http://schemas.openxmlformats.org/officeDocument/2006/relationships/slideLayout" Target="../slideLayouts/slideLayout7.xml"/><Relationship Id="rId6" Type="http://schemas.openxmlformats.org/officeDocument/2006/relationships/image" Target="../media/image71.jpg"/><Relationship Id="rId11" Type="http://schemas.microsoft.com/office/2007/relationships/hdphoto" Target="../media/hdphoto6.wdp"/><Relationship Id="rId5" Type="http://schemas.openxmlformats.org/officeDocument/2006/relationships/image" Target="../media/image70.jpg"/><Relationship Id="rId10" Type="http://schemas.openxmlformats.org/officeDocument/2006/relationships/image" Target="../media/image75.png"/><Relationship Id="rId4" Type="http://schemas.openxmlformats.org/officeDocument/2006/relationships/image" Target="../media/image69.jpeg"/><Relationship Id="rId9" Type="http://schemas.openxmlformats.org/officeDocument/2006/relationships/image" Target="../media/image74.jpeg"/></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4814997" y="2463304"/>
            <a:ext cx="7200183" cy="3266149"/>
          </a:xfrm>
        </p:spPr>
        <p:txBody>
          <a:bodyPr>
            <a:normAutofit fontScale="90000"/>
          </a:bodyPr>
          <a:lstStyle/>
          <a:p>
            <a:pPr algn="ctr">
              <a:lnSpc>
                <a:spcPct val="150000"/>
              </a:lnSpc>
            </a:pPr>
            <a:r>
              <a:rPr lang="en-GB" dirty="0">
                <a:latin typeface="Letter-join Print Plus 1"/>
                <a:cs typeface="Arial"/>
              </a:rPr>
              <a:t>Welcome to Fairlands Primary School</a:t>
            </a:r>
            <a:br>
              <a:rPr lang="en-GB" dirty="0">
                <a:latin typeface="Letter-join Print Plus 1"/>
                <a:cs typeface="Arial"/>
              </a:rPr>
            </a:br>
            <a:r>
              <a:rPr lang="en-GB" sz="5300" dirty="0">
                <a:latin typeface="Letter-join Print Plus 1"/>
                <a:cs typeface="Arial"/>
              </a:rPr>
              <a:t>New to Year 1 transition meeting</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4154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054082" y="1298448"/>
            <a:ext cx="6068070" cy="2740152"/>
          </a:xfrm>
        </p:spPr>
        <p:txBody>
          <a:bodyPr>
            <a:normAutofit/>
          </a:bodyPr>
          <a:lstStyle/>
          <a:p>
            <a:pPr>
              <a:lnSpc>
                <a:spcPct val="150000"/>
              </a:lnSpc>
            </a:pPr>
            <a:r>
              <a:rPr lang="en-GB">
                <a:latin typeface="Letter-join Print Plus 1"/>
                <a:cs typeface="Arial"/>
              </a:rPr>
              <a:t>Meet the team…</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8990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E97F4-7FDF-4746-B7F9-52D4C26461CC}"/>
              </a:ext>
            </a:extLst>
          </p:cNvPr>
          <p:cNvSpPr>
            <a:spLocks noGrp="1"/>
          </p:cNvSpPr>
          <p:nvPr>
            <p:ph type="title"/>
          </p:nvPr>
        </p:nvSpPr>
        <p:spPr>
          <a:xfrm>
            <a:off x="163620" y="2011680"/>
            <a:ext cx="3010654" cy="3395472"/>
          </a:xfrm>
        </p:spPr>
        <p:txBody>
          <a:bodyPr vert="horz" lIns="91440" tIns="45720" rIns="91440" bIns="45720" rtlCol="0" anchor="b">
            <a:noAutofit/>
          </a:bodyPr>
          <a:lstStyle/>
          <a:p>
            <a:pPr algn="ctr"/>
            <a:r>
              <a:rPr lang="en-US" sz="4800" spc="-100" dirty="0">
                <a:latin typeface="Letter-join Print Plus 1"/>
                <a:cs typeface="Arial"/>
              </a:rPr>
              <a:t>Meet our Year 1 teaching team</a:t>
            </a:r>
            <a:br>
              <a:rPr lang="en-US" sz="4000" spc="-100" dirty="0">
                <a:cs typeface="Arial" panose="020B0604020202020204" pitchFamily="34" charset="0"/>
              </a:rPr>
            </a:br>
            <a:br>
              <a:rPr lang="en-US" sz="4000" spc="-100" dirty="0">
                <a:cs typeface="Arial" panose="020B0604020202020204" pitchFamily="34" charset="0"/>
              </a:rPr>
            </a:br>
            <a:endParaRPr lang="en-US" sz="4000" spc="-100" dirty="0">
              <a:cs typeface="Arial" panose="020B0604020202020204" pitchFamily="34" charset="0"/>
            </a:endParaRPr>
          </a:p>
        </p:txBody>
      </p:sp>
      <p:sp>
        <p:nvSpPr>
          <p:cNvPr id="7" name="Rectangle 3"/>
          <p:cNvSpPr txBox="1">
            <a:spLocks noChangeArrowheads="1"/>
          </p:cNvSpPr>
          <p:nvPr/>
        </p:nvSpPr>
        <p:spPr bwMode="auto">
          <a:xfrm>
            <a:off x="5602221" y="106250"/>
            <a:ext cx="6116907" cy="6432884"/>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None/>
              <a:defRPr/>
            </a:pPr>
            <a:endParaRPr lang="en-GB" sz="2500" b="1" kern="0" dirty="0">
              <a:latin typeface="Letter-join Print Plus 1"/>
            </a:endParaRPr>
          </a:p>
          <a:p>
            <a:pPr marL="0" indent="0" eaLnBrk="1" hangingPunct="1">
              <a:buNone/>
              <a:defRPr/>
            </a:pPr>
            <a:r>
              <a:rPr lang="en-GB" sz="2500" b="1" kern="0" dirty="0">
                <a:latin typeface="Letter-join Print Plus 1"/>
              </a:rPr>
              <a:t>Mrs Karen Herron</a:t>
            </a:r>
            <a:endParaRPr lang="en-GB" sz="2500" b="1" i="1" kern="0" dirty="0">
              <a:latin typeface="Letter-join Print Plus 1"/>
            </a:endParaRPr>
          </a:p>
          <a:p>
            <a:pPr marL="0" indent="0" eaLnBrk="1" hangingPunct="1">
              <a:buNone/>
              <a:defRPr/>
            </a:pPr>
            <a:r>
              <a:rPr lang="en-GB" sz="2500" i="1" kern="0" dirty="0">
                <a:latin typeface="Letter-join Print Plus 1"/>
              </a:rPr>
              <a:t>Senior Teacher &amp; Cherry Class Teacher</a:t>
            </a:r>
          </a:p>
          <a:p>
            <a:pPr marL="0" indent="0" eaLnBrk="1" hangingPunct="1">
              <a:buNone/>
              <a:defRPr/>
            </a:pPr>
            <a:endParaRPr lang="en-GB" sz="1400" i="1" kern="0" dirty="0">
              <a:latin typeface="Letter-join Print Plus 1"/>
            </a:endParaRPr>
          </a:p>
          <a:p>
            <a:pPr marL="0" indent="0" eaLnBrk="1" hangingPunct="1">
              <a:buNone/>
              <a:defRPr/>
            </a:pPr>
            <a:endParaRPr lang="en-GB" sz="1400" i="1" kern="0" dirty="0">
              <a:latin typeface="Letter-join Print Plus 1"/>
            </a:endParaRPr>
          </a:p>
          <a:p>
            <a:pPr marL="0" indent="0" eaLnBrk="1" hangingPunct="1">
              <a:buNone/>
              <a:defRPr/>
            </a:pPr>
            <a:endParaRPr lang="en-GB" sz="2500" b="1" kern="0" dirty="0">
              <a:latin typeface="Letter-join Print Plus 1"/>
            </a:endParaRPr>
          </a:p>
          <a:p>
            <a:pPr marL="0" indent="0">
              <a:buNone/>
              <a:defRPr/>
            </a:pPr>
            <a:r>
              <a:rPr lang="en-GB" sz="2500" b="1" kern="0" dirty="0">
                <a:latin typeface="Letter-join Print Plus 1"/>
              </a:rPr>
              <a:t>Mrs Katherine Wrangles</a:t>
            </a:r>
            <a:endParaRPr lang="en-GB" dirty="0"/>
          </a:p>
          <a:p>
            <a:pPr marL="0" indent="0" eaLnBrk="1" hangingPunct="1">
              <a:buNone/>
              <a:defRPr/>
            </a:pPr>
            <a:r>
              <a:rPr lang="en-GB" sz="2500" i="1" kern="0" dirty="0">
                <a:latin typeface="Letter-join Print Plus 1"/>
              </a:rPr>
              <a:t>Chestnut Class Teacher</a:t>
            </a:r>
          </a:p>
          <a:p>
            <a:pPr marL="0" indent="0" eaLnBrk="1" hangingPunct="1">
              <a:buNone/>
              <a:defRPr/>
            </a:pPr>
            <a:endParaRPr lang="en-GB" i="1" kern="0" dirty="0">
              <a:latin typeface="Letter-join Print Plus 1"/>
            </a:endParaRPr>
          </a:p>
          <a:p>
            <a:pPr marL="0" indent="0" eaLnBrk="1" hangingPunct="1">
              <a:buNone/>
              <a:defRPr/>
            </a:pPr>
            <a:endParaRPr lang="en-GB" sz="2500" b="1" kern="0" dirty="0">
              <a:latin typeface="Letter-join Print Plus 1"/>
            </a:endParaRPr>
          </a:p>
          <a:p>
            <a:pPr marL="0" indent="0" eaLnBrk="1" hangingPunct="1">
              <a:buNone/>
              <a:defRPr/>
            </a:pPr>
            <a:r>
              <a:rPr lang="en-GB" sz="2500" b="1" kern="0" dirty="0">
                <a:latin typeface="Letter-join Print Plus 1"/>
              </a:rPr>
              <a:t>Miss </a:t>
            </a:r>
            <a:r>
              <a:rPr lang="en-GB" sz="2500" b="1" kern="0">
                <a:latin typeface="Letter-join Print Plus 1"/>
              </a:rPr>
              <a:t>Saffron Mansfield</a:t>
            </a:r>
            <a:endParaRPr lang="en-GB" sz="1800" b="1" kern="0">
              <a:latin typeface="Letter-join Print Plus 1"/>
            </a:endParaRPr>
          </a:p>
          <a:p>
            <a:pPr marL="0" indent="0">
              <a:buNone/>
              <a:defRPr/>
            </a:pPr>
            <a:r>
              <a:rPr lang="en-GB" sz="2500" i="1" kern="0" dirty="0">
                <a:latin typeface="Letter-join Print Plus 1"/>
              </a:rPr>
              <a:t>Cedar Class teacher</a:t>
            </a:r>
          </a:p>
          <a:p>
            <a:pPr marL="0" indent="0" eaLnBrk="1" hangingPunct="1">
              <a:buNone/>
              <a:defRPr/>
            </a:pPr>
            <a:endParaRPr lang="en-GB" sz="1800" b="1" kern="0" dirty="0">
              <a:latin typeface="Letter-join Print Plus 1"/>
            </a:endParaRPr>
          </a:p>
          <a:p>
            <a:pPr marL="0" indent="0" eaLnBrk="1" hangingPunct="1">
              <a:buNone/>
              <a:defRPr/>
            </a:pPr>
            <a:endParaRPr lang="en-GB" sz="1800" b="1" kern="0" dirty="0">
              <a:latin typeface="Letter-join Print Plus 1"/>
            </a:endParaRPr>
          </a:p>
          <a:p>
            <a:pPr marL="0" indent="0" eaLnBrk="1" hangingPunct="1">
              <a:buNone/>
              <a:defRPr/>
            </a:pPr>
            <a:r>
              <a:rPr lang="en-GB" sz="1800" b="1" kern="0" dirty="0">
                <a:latin typeface="Letter-join Print Plus 1"/>
              </a:rPr>
              <a:t> </a:t>
            </a:r>
            <a:endParaRPr lang="en-GB" sz="2000" b="1" kern="0" dirty="0">
              <a:latin typeface="Letter-join Print Plus 1"/>
            </a:endParaRPr>
          </a:p>
          <a:p>
            <a:pPr marL="0" indent="0" eaLnBrk="1" hangingPunct="1">
              <a:buNone/>
              <a:defRPr/>
            </a:pPr>
            <a:endParaRPr lang="en-GB" sz="1800" b="1" kern="0" dirty="0">
              <a:latin typeface="Letter-join Print Plus 1"/>
            </a:endParaRPr>
          </a:p>
        </p:txBody>
      </p:sp>
      <p:pic>
        <p:nvPicPr>
          <p:cNvPr id="10" name="Picture 9" descr="Info panel picture">
            <a:extLst>
              <a:ext uri="{FF2B5EF4-FFF2-40B4-BE49-F238E27FC236}">
                <a16:creationId xmlns:a16="http://schemas.microsoft.com/office/drawing/2014/main" id="{AFFEF803-BAAC-6F99-D6FC-28A8F8B1B0E8}"/>
              </a:ext>
            </a:extLst>
          </p:cNvPr>
          <p:cNvPicPr>
            <a:picLocks noChangeAspect="1"/>
          </p:cNvPicPr>
          <p:nvPr/>
        </p:nvPicPr>
        <p:blipFill>
          <a:blip r:embed="rId3"/>
          <a:stretch>
            <a:fillRect/>
          </a:stretch>
        </p:blipFill>
        <p:spPr>
          <a:xfrm>
            <a:off x="3520108" y="102153"/>
            <a:ext cx="1937658" cy="1970315"/>
          </a:xfrm>
          <a:prstGeom prst="rect">
            <a:avLst/>
          </a:prstGeom>
        </p:spPr>
      </p:pic>
      <p:pic>
        <p:nvPicPr>
          <p:cNvPr id="11" name="Picture 10" descr="Info panel picture">
            <a:extLst>
              <a:ext uri="{FF2B5EF4-FFF2-40B4-BE49-F238E27FC236}">
                <a16:creationId xmlns:a16="http://schemas.microsoft.com/office/drawing/2014/main" id="{83892CCC-B697-EFAA-E287-9122DDBA79D6}"/>
              </a:ext>
            </a:extLst>
          </p:cNvPr>
          <p:cNvPicPr>
            <a:picLocks noChangeAspect="1"/>
          </p:cNvPicPr>
          <p:nvPr/>
        </p:nvPicPr>
        <p:blipFill>
          <a:blip r:embed="rId4"/>
          <a:stretch>
            <a:fillRect/>
          </a:stretch>
        </p:blipFill>
        <p:spPr>
          <a:xfrm>
            <a:off x="3454005" y="2166967"/>
            <a:ext cx="2068286" cy="1992086"/>
          </a:xfrm>
          <a:prstGeom prst="rect">
            <a:avLst/>
          </a:prstGeom>
        </p:spPr>
      </p:pic>
      <p:pic>
        <p:nvPicPr>
          <p:cNvPr id="3" name="Picture 2" descr="A person with long hair smiling&#10;&#10;AI-generated content may be incorrect.">
            <a:extLst>
              <a:ext uri="{FF2B5EF4-FFF2-40B4-BE49-F238E27FC236}">
                <a16:creationId xmlns:a16="http://schemas.microsoft.com/office/drawing/2014/main" id="{71BE0846-5FAA-C4FD-FA41-AF8482E55D2D}"/>
              </a:ext>
            </a:extLst>
          </p:cNvPr>
          <p:cNvPicPr>
            <a:picLocks noChangeAspect="1"/>
          </p:cNvPicPr>
          <p:nvPr/>
        </p:nvPicPr>
        <p:blipFill>
          <a:blip r:embed="rId5"/>
          <a:stretch>
            <a:fillRect/>
          </a:stretch>
        </p:blipFill>
        <p:spPr>
          <a:xfrm>
            <a:off x="3761014" y="4323216"/>
            <a:ext cx="1447800" cy="1724025"/>
          </a:xfrm>
          <a:prstGeom prst="rect">
            <a:avLst/>
          </a:prstGeom>
        </p:spPr>
      </p:pic>
    </p:spTree>
    <p:extLst>
      <p:ext uri="{BB962C8B-B14F-4D97-AF65-F5344CB8AC3E}">
        <p14:creationId xmlns:p14="http://schemas.microsoft.com/office/powerpoint/2010/main" val="1733160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9ABD8-4E2A-5BF2-60D2-ECEB3FE2275B}"/>
              </a:ext>
            </a:extLst>
          </p:cNvPr>
          <p:cNvSpPr>
            <a:spLocks noGrp="1"/>
          </p:cNvSpPr>
          <p:nvPr>
            <p:ph type="title"/>
          </p:nvPr>
        </p:nvSpPr>
        <p:spPr/>
        <p:txBody>
          <a:bodyPr/>
          <a:lstStyle/>
          <a:p>
            <a:r>
              <a:rPr lang="en-GB" dirty="0">
                <a:latin typeface="Letter-join Print Plus 1"/>
              </a:rPr>
              <a:t>Adults we will see in Year 1</a:t>
            </a:r>
          </a:p>
        </p:txBody>
      </p:sp>
      <p:pic>
        <p:nvPicPr>
          <p:cNvPr id="4" name="Picture 3" descr="Info panel picture">
            <a:extLst>
              <a:ext uri="{FF2B5EF4-FFF2-40B4-BE49-F238E27FC236}">
                <a16:creationId xmlns:a16="http://schemas.microsoft.com/office/drawing/2014/main" id="{0FA4FD67-B526-C7FD-7BBF-A08126ED3B0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61469" y="157985"/>
            <a:ext cx="1770034" cy="1710714"/>
          </a:xfrm>
          <a:prstGeom prst="rect">
            <a:avLst/>
          </a:prstGeom>
          <a:noFill/>
          <a:ln>
            <a:noFill/>
          </a:ln>
        </p:spPr>
      </p:pic>
      <p:sp>
        <p:nvSpPr>
          <p:cNvPr id="17" name="TextBox 16">
            <a:extLst>
              <a:ext uri="{FF2B5EF4-FFF2-40B4-BE49-F238E27FC236}">
                <a16:creationId xmlns:a16="http://schemas.microsoft.com/office/drawing/2014/main" id="{CEA2AB90-D596-B647-4AA4-3B1B33D48080}"/>
              </a:ext>
            </a:extLst>
          </p:cNvPr>
          <p:cNvSpPr txBox="1"/>
          <p:nvPr/>
        </p:nvSpPr>
        <p:spPr>
          <a:xfrm>
            <a:off x="3753932" y="2070183"/>
            <a:ext cx="799989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t>Mrs Dendy     </a:t>
            </a:r>
            <a:r>
              <a:rPr lang="en-GB"/>
              <a:t>   Mrs </a:t>
            </a:r>
            <a:r>
              <a:rPr lang="en-GB" err="1"/>
              <a:t>Delaparelle</a:t>
            </a:r>
            <a:r>
              <a:rPr lang="en-GB"/>
              <a:t>       Miss Mitchell    </a:t>
            </a:r>
          </a:p>
        </p:txBody>
      </p:sp>
      <p:pic>
        <p:nvPicPr>
          <p:cNvPr id="18" name="Picture 17" descr="Info panel picture">
            <a:extLst>
              <a:ext uri="{FF2B5EF4-FFF2-40B4-BE49-F238E27FC236}">
                <a16:creationId xmlns:a16="http://schemas.microsoft.com/office/drawing/2014/main" id="{2E7C0409-CF27-AE0E-BFFA-2075FCAF52B0}"/>
              </a:ext>
            </a:extLst>
          </p:cNvPr>
          <p:cNvPicPr>
            <a:picLocks noChangeAspect="1"/>
          </p:cNvPicPr>
          <p:nvPr/>
        </p:nvPicPr>
        <p:blipFill>
          <a:blip r:embed="rId3"/>
          <a:stretch>
            <a:fillRect/>
          </a:stretch>
        </p:blipFill>
        <p:spPr>
          <a:xfrm>
            <a:off x="9099432" y="4435612"/>
            <a:ext cx="1540881" cy="1684291"/>
          </a:xfrm>
          <a:prstGeom prst="rect">
            <a:avLst/>
          </a:prstGeom>
        </p:spPr>
      </p:pic>
      <p:sp>
        <p:nvSpPr>
          <p:cNvPr id="21" name="TextBox 20">
            <a:extLst>
              <a:ext uri="{FF2B5EF4-FFF2-40B4-BE49-F238E27FC236}">
                <a16:creationId xmlns:a16="http://schemas.microsoft.com/office/drawing/2014/main" id="{C5014BD1-503E-ED0B-E420-A95DFEB2CD9E}"/>
              </a:ext>
            </a:extLst>
          </p:cNvPr>
          <p:cNvSpPr txBox="1"/>
          <p:nvPr/>
        </p:nvSpPr>
        <p:spPr>
          <a:xfrm>
            <a:off x="3809137" y="3960950"/>
            <a:ext cx="79081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t>Mrs Okawa     </a:t>
            </a:r>
            <a:r>
              <a:rPr lang="en-GB"/>
              <a:t> Miss Veal-Halpin          Mrs Askri     </a:t>
            </a:r>
            <a:endParaRPr lang="en-GB" dirty="0"/>
          </a:p>
        </p:txBody>
      </p:sp>
      <p:sp>
        <p:nvSpPr>
          <p:cNvPr id="22" name="TextBox 21">
            <a:extLst>
              <a:ext uri="{FF2B5EF4-FFF2-40B4-BE49-F238E27FC236}">
                <a16:creationId xmlns:a16="http://schemas.microsoft.com/office/drawing/2014/main" id="{6F10855E-F805-6971-EC4E-0B58663B6EF8}"/>
              </a:ext>
            </a:extLst>
          </p:cNvPr>
          <p:cNvSpPr txBox="1"/>
          <p:nvPr/>
        </p:nvSpPr>
        <p:spPr>
          <a:xfrm>
            <a:off x="3836740" y="6155345"/>
            <a:ext cx="764587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Mrs Barkley</a:t>
            </a:r>
            <a:r>
              <a:rPr lang="en-US"/>
              <a:t>     </a:t>
            </a:r>
            <a:r>
              <a:rPr lang="en-GB"/>
              <a:t>    Miss Boon     Mrs Kandola</a:t>
            </a:r>
          </a:p>
        </p:txBody>
      </p:sp>
      <p:pic>
        <p:nvPicPr>
          <p:cNvPr id="7" name="Picture 6" descr="Info panel picture">
            <a:extLst>
              <a:ext uri="{FF2B5EF4-FFF2-40B4-BE49-F238E27FC236}">
                <a16:creationId xmlns:a16="http://schemas.microsoft.com/office/drawing/2014/main" id="{79D870FC-71CB-868B-C95D-301D3E73D21C}"/>
              </a:ext>
            </a:extLst>
          </p:cNvPr>
          <p:cNvPicPr>
            <a:picLocks noChangeAspect="1"/>
          </p:cNvPicPr>
          <p:nvPr/>
        </p:nvPicPr>
        <p:blipFill>
          <a:blip r:embed="rId4"/>
          <a:stretch>
            <a:fillRect/>
          </a:stretch>
        </p:blipFill>
        <p:spPr>
          <a:xfrm>
            <a:off x="9067373" y="2442882"/>
            <a:ext cx="1591236" cy="1535207"/>
          </a:xfrm>
          <a:prstGeom prst="rect">
            <a:avLst/>
          </a:prstGeom>
        </p:spPr>
      </p:pic>
      <p:pic>
        <p:nvPicPr>
          <p:cNvPr id="8" name="Picture 7" descr="Info panel picture">
            <a:extLst>
              <a:ext uri="{FF2B5EF4-FFF2-40B4-BE49-F238E27FC236}">
                <a16:creationId xmlns:a16="http://schemas.microsoft.com/office/drawing/2014/main" id="{5FB62B27-153A-A4FF-AC66-866C64D1E872}"/>
              </a:ext>
            </a:extLst>
          </p:cNvPr>
          <p:cNvPicPr>
            <a:picLocks noChangeAspect="1"/>
          </p:cNvPicPr>
          <p:nvPr/>
        </p:nvPicPr>
        <p:blipFill>
          <a:blip r:embed="rId5"/>
          <a:stretch>
            <a:fillRect/>
          </a:stretch>
        </p:blipFill>
        <p:spPr>
          <a:xfrm>
            <a:off x="3756426" y="4563356"/>
            <a:ext cx="1602441" cy="1557617"/>
          </a:xfrm>
          <a:prstGeom prst="rect">
            <a:avLst/>
          </a:prstGeom>
        </p:spPr>
      </p:pic>
      <p:pic>
        <p:nvPicPr>
          <p:cNvPr id="20" name="Picture 19" descr="A person with long blonde hair wearing glasses&#10;&#10;AI-generated content may be incorrect.">
            <a:extLst>
              <a:ext uri="{FF2B5EF4-FFF2-40B4-BE49-F238E27FC236}">
                <a16:creationId xmlns:a16="http://schemas.microsoft.com/office/drawing/2014/main" id="{4C0E05A3-91BA-AE00-0F82-40F790A356E1}"/>
              </a:ext>
            </a:extLst>
          </p:cNvPr>
          <p:cNvPicPr>
            <a:picLocks noChangeAspect="1"/>
          </p:cNvPicPr>
          <p:nvPr/>
        </p:nvPicPr>
        <p:blipFill>
          <a:blip r:embed="rId6"/>
          <a:stretch>
            <a:fillRect/>
          </a:stretch>
        </p:blipFill>
        <p:spPr>
          <a:xfrm>
            <a:off x="9571265" y="164874"/>
            <a:ext cx="1431471" cy="1861911"/>
          </a:xfrm>
          <a:prstGeom prst="rect">
            <a:avLst/>
          </a:prstGeom>
        </p:spPr>
      </p:pic>
      <p:pic>
        <p:nvPicPr>
          <p:cNvPr id="23" name="Picture 22" descr="Info panel picture">
            <a:extLst>
              <a:ext uri="{FF2B5EF4-FFF2-40B4-BE49-F238E27FC236}">
                <a16:creationId xmlns:a16="http://schemas.microsoft.com/office/drawing/2014/main" id="{E4341B30-E2A0-2218-E508-0502D82973C0}"/>
              </a:ext>
            </a:extLst>
          </p:cNvPr>
          <p:cNvPicPr>
            <a:picLocks noChangeAspect="1"/>
          </p:cNvPicPr>
          <p:nvPr/>
        </p:nvPicPr>
        <p:blipFill>
          <a:blip r:embed="rId7"/>
          <a:stretch>
            <a:fillRect/>
          </a:stretch>
        </p:blipFill>
        <p:spPr>
          <a:xfrm>
            <a:off x="6254750" y="150359"/>
            <a:ext cx="2012043" cy="1876426"/>
          </a:xfrm>
          <a:prstGeom prst="rect">
            <a:avLst/>
          </a:prstGeom>
        </p:spPr>
      </p:pic>
      <p:pic>
        <p:nvPicPr>
          <p:cNvPr id="24" name="Picture 23" descr="Info panel picture">
            <a:extLst>
              <a:ext uri="{FF2B5EF4-FFF2-40B4-BE49-F238E27FC236}">
                <a16:creationId xmlns:a16="http://schemas.microsoft.com/office/drawing/2014/main" id="{F8FAB73C-D9D0-531F-03FA-46B1CE0836C7}"/>
              </a:ext>
            </a:extLst>
          </p:cNvPr>
          <p:cNvPicPr>
            <a:picLocks noChangeAspect="1"/>
          </p:cNvPicPr>
          <p:nvPr/>
        </p:nvPicPr>
        <p:blipFill>
          <a:blip r:embed="rId8"/>
          <a:stretch>
            <a:fillRect/>
          </a:stretch>
        </p:blipFill>
        <p:spPr>
          <a:xfrm>
            <a:off x="3757386" y="2360386"/>
            <a:ext cx="1592944" cy="1687286"/>
          </a:xfrm>
          <a:prstGeom prst="rect">
            <a:avLst/>
          </a:prstGeom>
        </p:spPr>
      </p:pic>
      <p:pic>
        <p:nvPicPr>
          <p:cNvPr id="3" name="Picture 2" descr="Info panel picture">
            <a:extLst>
              <a:ext uri="{FF2B5EF4-FFF2-40B4-BE49-F238E27FC236}">
                <a16:creationId xmlns:a16="http://schemas.microsoft.com/office/drawing/2014/main" id="{EC8AD9CE-0C17-4325-6043-1B254129D638}"/>
              </a:ext>
            </a:extLst>
          </p:cNvPr>
          <p:cNvPicPr>
            <a:picLocks noChangeAspect="1"/>
          </p:cNvPicPr>
          <p:nvPr/>
        </p:nvPicPr>
        <p:blipFill>
          <a:blip r:embed="rId9"/>
          <a:stretch>
            <a:fillRect/>
          </a:stretch>
        </p:blipFill>
        <p:spPr>
          <a:xfrm>
            <a:off x="6776356" y="4276272"/>
            <a:ext cx="1767116" cy="1839686"/>
          </a:xfrm>
          <a:prstGeom prst="rect">
            <a:avLst/>
          </a:prstGeom>
        </p:spPr>
      </p:pic>
    </p:spTree>
    <p:extLst>
      <p:ext uri="{BB962C8B-B14F-4D97-AF65-F5344CB8AC3E}">
        <p14:creationId xmlns:p14="http://schemas.microsoft.com/office/powerpoint/2010/main" val="191623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E97F4-7FDF-4746-B7F9-52D4C26461CC}"/>
              </a:ext>
            </a:extLst>
          </p:cNvPr>
          <p:cNvSpPr>
            <a:spLocks noGrp="1"/>
          </p:cNvSpPr>
          <p:nvPr>
            <p:ph type="title"/>
          </p:nvPr>
        </p:nvSpPr>
        <p:spPr>
          <a:xfrm>
            <a:off x="163620" y="2011680"/>
            <a:ext cx="3010654" cy="3395472"/>
          </a:xfrm>
        </p:spPr>
        <p:txBody>
          <a:bodyPr vert="horz" lIns="91440" tIns="45720" rIns="91440" bIns="45720" rtlCol="0" anchor="b">
            <a:noAutofit/>
          </a:bodyPr>
          <a:lstStyle/>
          <a:p>
            <a:pPr algn="ctr"/>
            <a:r>
              <a:rPr lang="en-US" sz="4800" spc="-100">
                <a:latin typeface="Letter-join Print Plus 1"/>
                <a:cs typeface="Arial"/>
              </a:rPr>
              <a:t>Meet the leadership team</a:t>
            </a:r>
            <a:br>
              <a:rPr lang="en-US" sz="4000" spc="-100">
                <a:cs typeface="Arial" panose="020B0604020202020204" pitchFamily="34" charset="0"/>
              </a:rPr>
            </a:br>
            <a:br>
              <a:rPr lang="en-US" sz="4000" spc="-100">
                <a:cs typeface="Arial" panose="020B0604020202020204" pitchFamily="34" charset="0"/>
              </a:rPr>
            </a:br>
            <a:endParaRPr lang="en-US" sz="4000" spc="-100">
              <a:cs typeface="Arial" panose="020B0604020202020204" pitchFamily="34" charset="0"/>
            </a:endParaRPr>
          </a:p>
        </p:txBody>
      </p:sp>
      <p:sp>
        <p:nvSpPr>
          <p:cNvPr id="7" name="Rectangle 3"/>
          <p:cNvSpPr txBox="1">
            <a:spLocks noChangeArrowheads="1"/>
          </p:cNvSpPr>
          <p:nvPr/>
        </p:nvSpPr>
        <p:spPr bwMode="auto">
          <a:xfrm>
            <a:off x="4814047" y="766355"/>
            <a:ext cx="6974541" cy="5347574"/>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None/>
              <a:defRPr/>
            </a:pPr>
            <a:r>
              <a:rPr lang="en-GB" sz="2000" b="1" kern="0">
                <a:latin typeface="Letter-join Print Plus 1"/>
              </a:rPr>
              <a:t>Mr Robert Staples</a:t>
            </a:r>
          </a:p>
          <a:p>
            <a:pPr marL="0" indent="0" eaLnBrk="1" hangingPunct="1">
              <a:buNone/>
              <a:defRPr/>
            </a:pPr>
            <a:r>
              <a:rPr lang="en-GB" sz="2000" i="1" kern="0">
                <a:latin typeface="Letter-join Print Plus 1"/>
              </a:rPr>
              <a:t>Headteacher</a:t>
            </a:r>
          </a:p>
          <a:p>
            <a:pPr marL="0" indent="0" eaLnBrk="1" hangingPunct="1">
              <a:buNone/>
              <a:defRPr/>
            </a:pPr>
            <a:endParaRPr lang="en-GB" sz="2000" i="1" kern="0">
              <a:latin typeface="Letter-join Print Plus 1"/>
            </a:endParaRPr>
          </a:p>
          <a:p>
            <a:pPr marL="0" indent="0" eaLnBrk="1" hangingPunct="1">
              <a:buNone/>
              <a:defRPr/>
            </a:pPr>
            <a:r>
              <a:rPr lang="en-GB" sz="2000" b="1" kern="0">
                <a:latin typeface="Letter-join Print Plus 1"/>
              </a:rPr>
              <a:t>Miss Michelle Bridge </a:t>
            </a:r>
          </a:p>
          <a:p>
            <a:pPr marL="0" indent="0" eaLnBrk="1" hangingPunct="1">
              <a:buNone/>
              <a:defRPr/>
            </a:pPr>
            <a:r>
              <a:rPr lang="en-GB" sz="2000" i="1" kern="0">
                <a:latin typeface="Letter-join Print Plus 1"/>
              </a:rPr>
              <a:t>Senior Deputy Headteacher </a:t>
            </a:r>
          </a:p>
          <a:p>
            <a:pPr marL="0" indent="0" eaLnBrk="1" hangingPunct="1">
              <a:buNone/>
              <a:defRPr/>
            </a:pPr>
            <a:endParaRPr lang="en-GB" sz="2000" i="1" kern="0">
              <a:latin typeface="Letter-join Print Plus 1"/>
            </a:endParaRPr>
          </a:p>
          <a:p>
            <a:pPr marL="0" indent="0">
              <a:buNone/>
              <a:defRPr/>
            </a:pPr>
            <a:r>
              <a:rPr lang="en-GB" sz="2000" b="1" i="1" kern="0">
                <a:latin typeface="Letter-join Print Plus 1"/>
                <a:cs typeface="Segoe UI"/>
              </a:rPr>
              <a:t>Mrs Natalie </a:t>
            </a:r>
            <a:r>
              <a:rPr lang="en-GB" sz="2000" b="1" i="1" kern="0" err="1">
                <a:latin typeface="Letter-join Print Plus 1"/>
                <a:cs typeface="Segoe UI"/>
              </a:rPr>
              <a:t>Sembi</a:t>
            </a:r>
            <a:endParaRPr lang="en-GB" sz="2000" kern="0" err="1">
              <a:latin typeface="Letter-join Print Plus 1"/>
              <a:cs typeface="Segoe UI"/>
            </a:endParaRPr>
          </a:p>
          <a:p>
            <a:pPr marL="0" indent="0">
              <a:buNone/>
              <a:defRPr/>
            </a:pPr>
            <a:r>
              <a:rPr lang="en-GB" sz="2000" i="1" kern="0">
                <a:latin typeface="Letter-join Print Plus 1"/>
                <a:cs typeface="Segoe UI"/>
              </a:rPr>
              <a:t>Deputy Headteacher</a:t>
            </a:r>
          </a:p>
          <a:p>
            <a:pPr marL="0" indent="0">
              <a:buNone/>
              <a:defRPr/>
            </a:pPr>
            <a:endParaRPr lang="en-GB" sz="2000" i="1" kern="0">
              <a:latin typeface="Letter-join Print Plus 1"/>
              <a:cs typeface="Segoe UI"/>
            </a:endParaRPr>
          </a:p>
          <a:p>
            <a:pPr marL="0" indent="0" eaLnBrk="1" hangingPunct="1">
              <a:buNone/>
              <a:defRPr/>
            </a:pPr>
            <a:r>
              <a:rPr lang="en-GB" sz="2000" b="1" kern="0">
                <a:latin typeface="Letter-join Print Plus 1"/>
              </a:rPr>
              <a:t>Mrs Sharon Mullan </a:t>
            </a:r>
          </a:p>
          <a:p>
            <a:pPr marL="0" indent="0" eaLnBrk="1" hangingPunct="1">
              <a:buNone/>
              <a:defRPr/>
            </a:pPr>
            <a:r>
              <a:rPr lang="en-GB" sz="2000" i="1" kern="0">
                <a:latin typeface="Letter-join Print Plus 1"/>
              </a:rPr>
              <a:t>Assistant Headteacher and </a:t>
            </a:r>
            <a:r>
              <a:rPr lang="en-GB" sz="2000" i="1" kern="0" err="1">
                <a:latin typeface="Letter-join Print Plus 1"/>
              </a:rPr>
              <a:t>SENDco</a:t>
            </a:r>
            <a:endParaRPr lang="en-GB" sz="2000" i="1" kern="0">
              <a:latin typeface="Letter-join Print Plus 1"/>
            </a:endParaRPr>
          </a:p>
          <a:p>
            <a:pPr marL="0" indent="0" eaLnBrk="1" hangingPunct="1">
              <a:buNone/>
              <a:defRPr/>
            </a:pPr>
            <a:endParaRPr lang="en-GB" sz="2000" i="1" kern="0">
              <a:latin typeface="Letter-join Print Plus 1"/>
            </a:endParaRPr>
          </a:p>
          <a:p>
            <a:pPr marL="0" indent="0" eaLnBrk="1" hangingPunct="1">
              <a:buNone/>
              <a:defRPr/>
            </a:pPr>
            <a:r>
              <a:rPr lang="en-GB" sz="2000" b="1" i="1" kern="0">
                <a:latin typeface="Letter-join Print Plus 1"/>
              </a:rPr>
              <a:t>Mr Chris Holgate </a:t>
            </a:r>
          </a:p>
          <a:p>
            <a:pPr marL="0" indent="0" eaLnBrk="1" hangingPunct="1">
              <a:buNone/>
              <a:defRPr/>
            </a:pPr>
            <a:r>
              <a:rPr lang="en-GB" sz="2000" i="1" kern="0">
                <a:latin typeface="Letter-join Print Plus 1"/>
              </a:rPr>
              <a:t>Assistant Headteacher </a:t>
            </a:r>
          </a:p>
          <a:p>
            <a:pPr marL="0" indent="0" eaLnBrk="1" hangingPunct="1">
              <a:buNone/>
              <a:defRPr/>
            </a:pPr>
            <a:endParaRPr lang="en-GB" sz="2000" i="1" kern="0">
              <a:latin typeface="HfW precursive" panose="00000500000000000000" pitchFamily="2" charset="0"/>
            </a:endParaRPr>
          </a:p>
          <a:p>
            <a:pPr marL="0" indent="0" eaLnBrk="1" hangingPunct="1">
              <a:buNone/>
              <a:defRPr/>
            </a:pPr>
            <a:endParaRPr lang="en-GB" sz="2000" b="1" i="1" kern="0">
              <a:latin typeface="HfW precursive" panose="00000500000000000000" pitchFamily="2" charset="0"/>
            </a:endParaRPr>
          </a:p>
        </p:txBody>
      </p:sp>
      <p:pic>
        <p:nvPicPr>
          <p:cNvPr id="3" name="Picture 2" descr="A person sitting at a desk&#10;&#10;Description automatically generated">
            <a:extLst>
              <a:ext uri="{FF2B5EF4-FFF2-40B4-BE49-F238E27FC236}">
                <a16:creationId xmlns:a16="http://schemas.microsoft.com/office/drawing/2014/main" id="{FE7DC53C-86BC-CC52-D89D-DAF8E4BB9C43}"/>
              </a:ext>
            </a:extLst>
          </p:cNvPr>
          <p:cNvPicPr>
            <a:picLocks noChangeAspect="1"/>
          </p:cNvPicPr>
          <p:nvPr/>
        </p:nvPicPr>
        <p:blipFill>
          <a:blip r:embed="rId3"/>
          <a:stretch>
            <a:fillRect/>
          </a:stretch>
        </p:blipFill>
        <p:spPr>
          <a:xfrm>
            <a:off x="3755186" y="771884"/>
            <a:ext cx="857250" cy="857250"/>
          </a:xfrm>
          <a:prstGeom prst="rect">
            <a:avLst/>
          </a:prstGeom>
        </p:spPr>
      </p:pic>
      <p:pic>
        <p:nvPicPr>
          <p:cNvPr id="4" name="Picture 3" descr="d7897798-aba6-4397-a252-e1bb9d002c0f.JPG">
            <a:extLst>
              <a:ext uri="{FF2B5EF4-FFF2-40B4-BE49-F238E27FC236}">
                <a16:creationId xmlns:a16="http://schemas.microsoft.com/office/drawing/2014/main" id="{51D0AF7E-FEEB-A520-6CE4-167BF859C3B2}"/>
              </a:ext>
            </a:extLst>
          </p:cNvPr>
          <p:cNvPicPr>
            <a:picLocks noChangeAspect="1"/>
          </p:cNvPicPr>
          <p:nvPr/>
        </p:nvPicPr>
        <p:blipFill>
          <a:blip r:embed="rId4"/>
          <a:stretch>
            <a:fillRect/>
          </a:stretch>
        </p:blipFill>
        <p:spPr>
          <a:xfrm>
            <a:off x="3780347" y="1710007"/>
            <a:ext cx="838200" cy="942975"/>
          </a:xfrm>
          <a:prstGeom prst="rect">
            <a:avLst/>
          </a:prstGeom>
        </p:spPr>
      </p:pic>
      <p:pic>
        <p:nvPicPr>
          <p:cNvPr id="6" name="Picture 5" descr="A person smiling for the camera&#10;&#10;Description automatically generated">
            <a:extLst>
              <a:ext uri="{FF2B5EF4-FFF2-40B4-BE49-F238E27FC236}">
                <a16:creationId xmlns:a16="http://schemas.microsoft.com/office/drawing/2014/main" id="{538812AE-1C7C-161F-F275-145DB8167CCB}"/>
              </a:ext>
            </a:extLst>
          </p:cNvPr>
          <p:cNvPicPr>
            <a:picLocks noChangeAspect="1"/>
          </p:cNvPicPr>
          <p:nvPr/>
        </p:nvPicPr>
        <p:blipFill>
          <a:blip r:embed="rId5"/>
          <a:stretch>
            <a:fillRect/>
          </a:stretch>
        </p:blipFill>
        <p:spPr>
          <a:xfrm>
            <a:off x="3764172" y="5000625"/>
            <a:ext cx="914759" cy="1101305"/>
          </a:xfrm>
          <a:prstGeom prst="rect">
            <a:avLst/>
          </a:prstGeom>
        </p:spPr>
      </p:pic>
      <p:pic>
        <p:nvPicPr>
          <p:cNvPr id="8" name="Picture 7" descr="A person smiling at camera&#10;&#10;Description automatically generated">
            <a:extLst>
              <a:ext uri="{FF2B5EF4-FFF2-40B4-BE49-F238E27FC236}">
                <a16:creationId xmlns:a16="http://schemas.microsoft.com/office/drawing/2014/main" id="{77B61B23-B17F-0364-86E3-F882E1ED86C0}"/>
              </a:ext>
            </a:extLst>
          </p:cNvPr>
          <p:cNvPicPr>
            <a:picLocks noChangeAspect="1"/>
          </p:cNvPicPr>
          <p:nvPr/>
        </p:nvPicPr>
        <p:blipFill rotWithShape="1">
          <a:blip r:embed="rId6"/>
          <a:srcRect l="13350" t="30250" r="57474" b="35259"/>
          <a:stretch/>
        </p:blipFill>
        <p:spPr>
          <a:xfrm rot="5400000">
            <a:off x="3712191" y="2793551"/>
            <a:ext cx="1007408" cy="907634"/>
          </a:xfrm>
          <a:prstGeom prst="rect">
            <a:avLst/>
          </a:prstGeom>
        </p:spPr>
      </p:pic>
    </p:spTree>
    <p:extLst>
      <p:ext uri="{BB962C8B-B14F-4D97-AF65-F5344CB8AC3E}">
        <p14:creationId xmlns:p14="http://schemas.microsoft.com/office/powerpoint/2010/main" val="2469082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085887" y="1656257"/>
            <a:ext cx="6068070" cy="2740152"/>
          </a:xfrm>
        </p:spPr>
        <p:txBody>
          <a:bodyPr>
            <a:normAutofit/>
          </a:bodyPr>
          <a:lstStyle/>
          <a:p>
            <a:r>
              <a:rPr lang="en-GB">
                <a:latin typeface="Letter-join Print Plus 1"/>
                <a:cs typeface="Arial"/>
              </a:rPr>
              <a:t>Drop off and collection</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732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CA572-3046-A5E8-B23E-310C918224F3}"/>
              </a:ext>
            </a:extLst>
          </p:cNvPr>
          <p:cNvSpPr>
            <a:spLocks noGrp="1"/>
          </p:cNvSpPr>
          <p:nvPr>
            <p:ph type="title"/>
          </p:nvPr>
        </p:nvSpPr>
        <p:spPr/>
        <p:txBody>
          <a:bodyPr/>
          <a:lstStyle/>
          <a:p>
            <a:r>
              <a:rPr lang="en-GB" dirty="0">
                <a:latin typeface="Letter-join Print Plus 1"/>
              </a:rPr>
              <a:t>Start and end of the day.</a:t>
            </a:r>
          </a:p>
        </p:txBody>
      </p:sp>
      <p:graphicFrame>
        <p:nvGraphicFramePr>
          <p:cNvPr id="32" name="Rectangle 3">
            <a:extLst>
              <a:ext uri="{FF2B5EF4-FFF2-40B4-BE49-F238E27FC236}">
                <a16:creationId xmlns:a16="http://schemas.microsoft.com/office/drawing/2014/main" id="{D5311092-1847-4DEC-B1A2-9D429DD21AE1}"/>
              </a:ext>
            </a:extLst>
          </p:cNvPr>
          <p:cNvGraphicFramePr/>
          <p:nvPr>
            <p:extLst>
              <p:ext uri="{D42A27DB-BD31-4B8C-83A1-F6EECF244321}">
                <p14:modId xmlns:p14="http://schemas.microsoft.com/office/powerpoint/2010/main" val="1387035210"/>
              </p:ext>
            </p:extLst>
          </p:nvPr>
        </p:nvGraphicFramePr>
        <p:xfrm>
          <a:off x="3591464" y="881332"/>
          <a:ext cx="8229600" cy="50907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491881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Door Closed outline">
            <a:extLst>
              <a:ext uri="{FF2B5EF4-FFF2-40B4-BE49-F238E27FC236}">
                <a16:creationId xmlns:a16="http://schemas.microsoft.com/office/drawing/2014/main" id="{04916AD6-3FFB-362D-EBEC-F5CCF4BEA29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84499" y="125083"/>
            <a:ext cx="1834551" cy="1820173"/>
          </a:xfrm>
          <a:prstGeom prst="rect">
            <a:avLst/>
          </a:prstGeom>
        </p:spPr>
      </p:pic>
      <p:pic>
        <p:nvPicPr>
          <p:cNvPr id="5" name="Graphic 4" descr="Door Open outline">
            <a:extLst>
              <a:ext uri="{FF2B5EF4-FFF2-40B4-BE49-F238E27FC236}">
                <a16:creationId xmlns:a16="http://schemas.microsoft.com/office/drawing/2014/main" id="{F3FF0E3D-3D10-D3AC-8D93-AD3EB2A4960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977" y="-5211"/>
            <a:ext cx="1834550" cy="1820173"/>
          </a:xfrm>
          <a:prstGeom prst="rect">
            <a:avLst/>
          </a:prstGeom>
        </p:spPr>
      </p:pic>
      <p:pic>
        <p:nvPicPr>
          <p:cNvPr id="6" name="Picture 5" descr="535 Bowl Cereal Clipart Royalty-Free Images, Stock Photos &amp; Pictures |  Shutterstock">
            <a:extLst>
              <a:ext uri="{FF2B5EF4-FFF2-40B4-BE49-F238E27FC236}">
                <a16:creationId xmlns:a16="http://schemas.microsoft.com/office/drawing/2014/main" id="{B9C98844-ECEA-32DF-D945-153946EE8E05}"/>
              </a:ext>
            </a:extLst>
          </p:cNvPr>
          <p:cNvPicPr>
            <a:picLocks noChangeAspect="1"/>
          </p:cNvPicPr>
          <p:nvPr/>
        </p:nvPicPr>
        <p:blipFill>
          <a:blip r:embed="rId5"/>
          <a:stretch>
            <a:fillRect/>
          </a:stretch>
        </p:blipFill>
        <p:spPr>
          <a:xfrm>
            <a:off x="310551" y="3926457"/>
            <a:ext cx="1981200" cy="1909314"/>
          </a:xfrm>
          <a:prstGeom prst="rect">
            <a:avLst/>
          </a:prstGeom>
        </p:spPr>
      </p:pic>
      <p:pic>
        <p:nvPicPr>
          <p:cNvPr id="7" name="Picture 6" descr="snack clipart | Food png, Healthy dog treat recipes, Junk food">
            <a:extLst>
              <a:ext uri="{FF2B5EF4-FFF2-40B4-BE49-F238E27FC236}">
                <a16:creationId xmlns:a16="http://schemas.microsoft.com/office/drawing/2014/main" id="{7FFC6368-6767-F006-606B-EF356DDCABC5}"/>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861" b="89760" l="7273" r="92614">
                        <a14:foregroundMark x1="41705" y1="27560" x2="24205" y2="46776"/>
                        <a14:foregroundMark x1="24205" y1="46776" x2="46591" y2="58028"/>
                        <a14:foregroundMark x1="46591" y1="58028" x2="80341" y2="39949"/>
                        <a14:foregroundMark x1="50455" y1="39191" x2="52955" y2="64728"/>
                        <a14:foregroundMark x1="52955" y1="64728" x2="79773" y2="47661"/>
                        <a14:foregroundMark x1="63409" y1="45133" x2="41705" y2="41846"/>
                        <a14:foregroundMark x1="36477" y1="28824" x2="15341" y2="39444"/>
                        <a14:foregroundMark x1="15341" y1="39444" x2="28864" y2="53603"/>
                        <a14:foregroundMark x1="11364" y1="43110" x2="21250" y2="53603"/>
                        <a14:foregroundMark x1="7273" y1="46397" x2="23636" y2="56131"/>
                        <a14:foregroundMark x1="75114" y1="26928" x2="90909" y2="40708"/>
                        <a14:foregroundMark x1="90909" y1="40708" x2="58523" y2="65992"/>
                        <a14:foregroundMark x1="58523" y1="65992" x2="52273" y2="67257"/>
                        <a14:foregroundMark x1="92614" y1="38559" x2="92614" y2="38559"/>
                        <a14:foregroundMark x1="61023" y1="82807" x2="81136" y2="75348"/>
                        <a14:foregroundMark x1="81136" y1="75348" x2="82045" y2="72440"/>
                        <a14:foregroundMark x1="68636" y1="71808" x2="59318" y2="80910"/>
                        <a14:foregroundMark x1="65682" y1="82807" x2="83523" y2="78255"/>
                        <a14:foregroundMark x1="83523" y1="78255" x2="85568" y2="73704"/>
                        <a14:foregroundMark x1="85568" y1="73704" x2="66364" y2="87358"/>
                        <a14:foregroundMark x1="66364" y1="87358" x2="61023" y2="76359"/>
                        <a14:foregroundMark x1="63409" y1="72440" x2="81477" y2="72440"/>
                        <a14:foregroundMark x1="84432" y1="76991" x2="74432" y2="84829"/>
                        <a14:foregroundMark x1="89091" y1="76359" x2="89091" y2="76359"/>
                        <a14:foregroundMark x1="89091" y1="76359" x2="89091" y2="76359"/>
                        <a14:foregroundMark x1="84432" y1="82174" x2="84432" y2="82174"/>
                        <a14:foregroundMark x1="72159" y1="87990" x2="72159" y2="87990"/>
                        <a14:foregroundMark x1="70341" y1="69785" x2="70341" y2="69785"/>
                        <a14:foregroundMark x1="70341" y1="69785" x2="70341" y2="69785"/>
                        <a14:foregroundMark x1="70341" y1="69785" x2="70341" y2="69785"/>
                        <a14:foregroundMark x1="71591" y1="67889" x2="71591" y2="67889"/>
                        <a14:foregroundMark x1="73295" y1="68521" x2="79205" y2="71176"/>
                        <a14:foregroundMark x1="72159" y1="87990" x2="78523" y2="87358"/>
                      </a14:backgroundRemoval>
                    </a14:imgEffect>
                  </a14:imgLayer>
                </a14:imgProps>
              </a:ext>
            </a:extLst>
          </a:blip>
          <a:stretch>
            <a:fillRect/>
          </a:stretch>
        </p:blipFill>
        <p:spPr>
          <a:xfrm>
            <a:off x="6090248" y="3748874"/>
            <a:ext cx="2743199" cy="2465762"/>
          </a:xfrm>
          <a:prstGeom prst="rect">
            <a:avLst/>
          </a:prstGeom>
        </p:spPr>
      </p:pic>
      <p:sp>
        <p:nvSpPr>
          <p:cNvPr id="2" name="TextBox 4">
            <a:extLst>
              <a:ext uri="{FF2B5EF4-FFF2-40B4-BE49-F238E27FC236}">
                <a16:creationId xmlns:a16="http://schemas.microsoft.com/office/drawing/2014/main" id="{C6CD89FD-1C2A-1BD4-6DC4-7148764969E7}"/>
              </a:ext>
            </a:extLst>
          </p:cNvPr>
          <p:cNvSpPr txBox="1"/>
          <p:nvPr/>
        </p:nvSpPr>
        <p:spPr>
          <a:xfrm>
            <a:off x="1695830" y="213581"/>
            <a:ext cx="4057311" cy="224676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r>
              <a:rPr lang="en-US" sz="2000" u="sng" dirty="0">
                <a:latin typeface="Letter-join Print Plus 1"/>
              </a:rPr>
              <a:t>Morning</a:t>
            </a:r>
          </a:p>
          <a:p>
            <a:pPr marL="800100" lvl="1" indent="-342900">
              <a:buFont typeface="Arial"/>
              <a:buChar char="•"/>
            </a:pPr>
            <a:r>
              <a:rPr lang="en-US" sz="2000" dirty="0">
                <a:latin typeface="Letter-join Print Plus 1"/>
              </a:rPr>
              <a:t>Gates open at </a:t>
            </a:r>
            <a:r>
              <a:rPr lang="en-US" sz="2000" b="1" dirty="0">
                <a:latin typeface="Letter-join Print Plus 1"/>
              </a:rPr>
              <a:t>8:40 am</a:t>
            </a:r>
            <a:r>
              <a:rPr lang="en-US" sz="2000" dirty="0">
                <a:latin typeface="Letter-join Print Plus 1"/>
              </a:rPr>
              <a:t> </a:t>
            </a:r>
          </a:p>
          <a:p>
            <a:pPr marL="800100" lvl="1" indent="-342900">
              <a:buFont typeface="Arial"/>
              <a:buChar char="•"/>
            </a:pPr>
            <a:r>
              <a:rPr lang="en-US" sz="2000" dirty="0">
                <a:latin typeface="Letter-join Print Plus 1"/>
              </a:rPr>
              <a:t>Gates close at </a:t>
            </a:r>
            <a:r>
              <a:rPr lang="en-US" sz="2000" b="1" dirty="0">
                <a:latin typeface="Letter-join Print Plus 1"/>
              </a:rPr>
              <a:t>8:50 am </a:t>
            </a:r>
          </a:p>
          <a:p>
            <a:pPr marL="800100" lvl="1" indent="-342900">
              <a:buFont typeface="Arial"/>
              <a:buChar char="•"/>
            </a:pPr>
            <a:endParaRPr lang="en-US" sz="2000">
              <a:latin typeface="Letter-join Print Plus 1"/>
            </a:endParaRPr>
          </a:p>
          <a:p>
            <a:pPr lvl="1"/>
            <a:r>
              <a:rPr lang="en-US" sz="2000" dirty="0">
                <a:latin typeface="Letter-join Print Plus 1"/>
              </a:rPr>
              <a:t>After this time, children need to be dropped off at the lower office. </a:t>
            </a:r>
          </a:p>
        </p:txBody>
      </p:sp>
      <p:sp>
        <p:nvSpPr>
          <p:cNvPr id="3" name="TextBox 5">
            <a:extLst>
              <a:ext uri="{FF2B5EF4-FFF2-40B4-BE49-F238E27FC236}">
                <a16:creationId xmlns:a16="http://schemas.microsoft.com/office/drawing/2014/main" id="{29EF3AB4-8BF5-17FD-36F9-D5FA57D3A80B}"/>
              </a:ext>
            </a:extLst>
          </p:cNvPr>
          <p:cNvSpPr txBox="1"/>
          <p:nvPr/>
        </p:nvSpPr>
        <p:spPr>
          <a:xfrm>
            <a:off x="7446774" y="127316"/>
            <a:ext cx="4657881" cy="286232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r>
              <a:rPr lang="en-US" sz="2000" u="sng" dirty="0">
                <a:latin typeface="Letter-join Print Plus 1"/>
              </a:rPr>
              <a:t>Afternoon</a:t>
            </a:r>
          </a:p>
          <a:p>
            <a:pPr marL="800100" lvl="1" indent="-342900">
              <a:buFont typeface="Arial"/>
              <a:buChar char="•"/>
            </a:pPr>
            <a:r>
              <a:rPr lang="en-US" sz="2000" dirty="0">
                <a:latin typeface="Letter-join Print Plus 1"/>
              </a:rPr>
              <a:t>Gates open at </a:t>
            </a:r>
            <a:r>
              <a:rPr lang="en-US" sz="2000" b="1" dirty="0">
                <a:latin typeface="Letter-join Print Plus 1"/>
              </a:rPr>
              <a:t>3:15pm </a:t>
            </a:r>
          </a:p>
          <a:p>
            <a:pPr marL="800100" lvl="1" indent="-342900">
              <a:buFont typeface="Arial"/>
              <a:buChar char="•"/>
            </a:pPr>
            <a:r>
              <a:rPr lang="en-US" sz="2000" dirty="0">
                <a:latin typeface="Letter-join Print Plus 1"/>
              </a:rPr>
              <a:t>Gates close at </a:t>
            </a:r>
            <a:r>
              <a:rPr lang="en-US" sz="2000" b="1" dirty="0">
                <a:latin typeface="Letter-join Print Plus 1"/>
              </a:rPr>
              <a:t>3:30pm</a:t>
            </a:r>
          </a:p>
          <a:p>
            <a:pPr marL="800100" lvl="1" indent="-342900">
              <a:buFont typeface="Arial"/>
              <a:buChar char="•"/>
            </a:pPr>
            <a:endParaRPr lang="en-US" sz="2000">
              <a:latin typeface="Letter-join Print Plus 1"/>
            </a:endParaRPr>
          </a:p>
          <a:p>
            <a:pPr lvl="1"/>
            <a:r>
              <a:rPr lang="en-US" sz="2000" dirty="0">
                <a:latin typeface="Letter-join Print Plus 1"/>
              </a:rPr>
              <a:t>After this time, children need to be picked up from the lower office. </a:t>
            </a:r>
          </a:p>
          <a:p>
            <a:pPr lvl="1"/>
            <a:r>
              <a:rPr lang="en-US" sz="2000" dirty="0">
                <a:latin typeface="Letter-join Print Plus 1"/>
              </a:rPr>
              <a:t>Your child may have been taken to after-school club (you will be charged for this)</a:t>
            </a:r>
          </a:p>
        </p:txBody>
      </p:sp>
      <p:sp>
        <p:nvSpPr>
          <p:cNvPr id="8" name="TextBox 4">
            <a:extLst>
              <a:ext uri="{FF2B5EF4-FFF2-40B4-BE49-F238E27FC236}">
                <a16:creationId xmlns:a16="http://schemas.microsoft.com/office/drawing/2014/main" id="{0C84B110-9734-13F7-A16F-6BE63D36874D}"/>
              </a:ext>
            </a:extLst>
          </p:cNvPr>
          <p:cNvSpPr txBox="1"/>
          <p:nvPr/>
        </p:nvSpPr>
        <p:spPr>
          <a:xfrm>
            <a:off x="2472207" y="3922939"/>
            <a:ext cx="3324066" cy="224676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r>
              <a:rPr lang="en-US" sz="2000" u="sng" dirty="0">
                <a:latin typeface="Letter-join Print Plus 1"/>
              </a:rPr>
              <a:t>Breakfast Club</a:t>
            </a:r>
          </a:p>
          <a:p>
            <a:pPr lvl="1"/>
            <a:r>
              <a:rPr lang="en-US" sz="2000" dirty="0">
                <a:latin typeface="Letter-join Print Plus 1"/>
              </a:rPr>
              <a:t>7:45am (upper hall) </a:t>
            </a:r>
          </a:p>
          <a:p>
            <a:pPr lvl="1"/>
            <a:endParaRPr lang="en-US" sz="2000" dirty="0">
              <a:latin typeface="Letter-join Print Plus 1"/>
            </a:endParaRPr>
          </a:p>
          <a:p>
            <a:pPr lvl="1"/>
            <a:r>
              <a:rPr lang="en-US" sz="2000" dirty="0">
                <a:latin typeface="Letter-join Print Plus 1"/>
              </a:rPr>
              <a:t>Staff will bring children down to their classrooms </a:t>
            </a:r>
          </a:p>
          <a:p>
            <a:pPr lvl="1"/>
            <a:endParaRPr lang="en-US" sz="2000" dirty="0">
              <a:latin typeface="Letter-join Print Plus 1"/>
            </a:endParaRPr>
          </a:p>
          <a:p>
            <a:pPr lvl="1"/>
            <a:r>
              <a:rPr lang="en-US" sz="2000" dirty="0">
                <a:latin typeface="Letter-join Print Plus 1"/>
              </a:rPr>
              <a:t>Bookable via Arbor</a:t>
            </a:r>
          </a:p>
        </p:txBody>
      </p:sp>
      <p:sp>
        <p:nvSpPr>
          <p:cNvPr id="9" name="TextBox 4">
            <a:extLst>
              <a:ext uri="{FF2B5EF4-FFF2-40B4-BE49-F238E27FC236}">
                <a16:creationId xmlns:a16="http://schemas.microsoft.com/office/drawing/2014/main" id="{B356E0EE-834E-9387-A019-1BC8DB39FE43}"/>
              </a:ext>
            </a:extLst>
          </p:cNvPr>
          <p:cNvSpPr txBox="1"/>
          <p:nvPr/>
        </p:nvSpPr>
        <p:spPr>
          <a:xfrm>
            <a:off x="8913264" y="3922939"/>
            <a:ext cx="3065274" cy="252376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r>
              <a:rPr lang="en-US" sz="2000" u="sng" dirty="0">
                <a:latin typeface="Letter-join Print Plus 1"/>
              </a:rPr>
              <a:t>After-school club</a:t>
            </a:r>
          </a:p>
          <a:p>
            <a:pPr lvl="1"/>
            <a:r>
              <a:rPr lang="en-US" sz="2000" dirty="0">
                <a:latin typeface="Letter-join Print Plus 1"/>
              </a:rPr>
              <a:t>Anytime until 6:15pm</a:t>
            </a:r>
          </a:p>
          <a:p>
            <a:pPr lvl="1"/>
            <a:r>
              <a:rPr lang="en-US" dirty="0"/>
              <a:t>(lower hall) </a:t>
            </a:r>
          </a:p>
          <a:p>
            <a:pPr lvl="1"/>
            <a:endParaRPr lang="en-US" sz="2000" dirty="0">
              <a:latin typeface="Letter-join Print Plus 1"/>
            </a:endParaRPr>
          </a:p>
          <a:p>
            <a:pPr lvl="1"/>
            <a:r>
              <a:rPr lang="en-US" sz="2000" dirty="0">
                <a:latin typeface="Letter-join Print Plus 1"/>
              </a:rPr>
              <a:t>Run by familiar adults in the lower building. </a:t>
            </a:r>
          </a:p>
          <a:p>
            <a:pPr lvl="1"/>
            <a:endParaRPr lang="en-US" sz="2000" dirty="0">
              <a:latin typeface="Letter-join Print Plus 1"/>
            </a:endParaRPr>
          </a:p>
          <a:p>
            <a:pPr lvl="1"/>
            <a:r>
              <a:rPr lang="en-US" sz="2000" dirty="0">
                <a:latin typeface="Letter-join Print Plus 1"/>
              </a:rPr>
              <a:t>Bookable via Arbor</a:t>
            </a:r>
          </a:p>
        </p:txBody>
      </p:sp>
    </p:spTree>
    <p:extLst>
      <p:ext uri="{BB962C8B-B14F-4D97-AF65-F5344CB8AC3E}">
        <p14:creationId xmlns:p14="http://schemas.microsoft.com/office/powerpoint/2010/main" val="4191321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04E5AA2-E3E3-3311-8881-3B9D506749E8}"/>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33DF41F-C29A-7A65-00EB-E396E96BC6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A26809B-8FAF-8163-DF78-3E4900EC28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C57411F7-A9D1-E5DE-7A6C-CA8EF9123B7C}"/>
              </a:ext>
            </a:extLst>
          </p:cNvPr>
          <p:cNvSpPr>
            <a:spLocks noGrp="1"/>
          </p:cNvSpPr>
          <p:nvPr>
            <p:ph type="ctrTitle"/>
          </p:nvPr>
        </p:nvSpPr>
        <p:spPr>
          <a:xfrm>
            <a:off x="5085887" y="1656257"/>
            <a:ext cx="6068070" cy="2740152"/>
          </a:xfrm>
        </p:spPr>
        <p:txBody>
          <a:bodyPr>
            <a:normAutofit/>
          </a:bodyPr>
          <a:lstStyle/>
          <a:p>
            <a:r>
              <a:rPr lang="en-GB" dirty="0">
                <a:latin typeface="Letter-join Print Plus 1"/>
                <a:cs typeface="Arial"/>
              </a:rPr>
              <a:t>Safeguarding</a:t>
            </a:r>
          </a:p>
        </p:txBody>
      </p:sp>
      <p:sp>
        <p:nvSpPr>
          <p:cNvPr id="13" name="Rectangle 12">
            <a:extLst>
              <a:ext uri="{FF2B5EF4-FFF2-40B4-BE49-F238E27FC236}">
                <a16:creationId xmlns:a16="http://schemas.microsoft.com/office/drawing/2014/main" id="{7CBA9A84-5671-6598-6E22-8AC255AE9C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a:extLst>
              <a:ext uri="{FF2B5EF4-FFF2-40B4-BE49-F238E27FC236}">
                <a16:creationId xmlns:a16="http://schemas.microsoft.com/office/drawing/2014/main" id="{69964736-A991-2E8E-BA24-85B67EAA57F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4578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yellow paper with black text&#10;&#10;Description automatically generated">
            <a:extLst>
              <a:ext uri="{FF2B5EF4-FFF2-40B4-BE49-F238E27FC236}">
                <a16:creationId xmlns:a16="http://schemas.microsoft.com/office/drawing/2014/main" id="{05DA9A2E-9468-C6C2-4BEC-50445A433FAD}"/>
              </a:ext>
            </a:extLst>
          </p:cNvPr>
          <p:cNvPicPr>
            <a:picLocks noChangeAspect="1"/>
          </p:cNvPicPr>
          <p:nvPr/>
        </p:nvPicPr>
        <p:blipFill rotWithShape="1">
          <a:blip r:embed="rId3"/>
          <a:srcRect l="2432" t="-1240" r="-304" b="579"/>
          <a:stretch/>
        </p:blipFill>
        <p:spPr>
          <a:xfrm>
            <a:off x="248670" y="1480"/>
            <a:ext cx="4311464" cy="6486289"/>
          </a:xfrm>
          <a:prstGeom prst="rect">
            <a:avLst/>
          </a:prstGeom>
        </p:spPr>
      </p:pic>
      <p:sp>
        <p:nvSpPr>
          <p:cNvPr id="3" name="TextBox 2">
            <a:extLst>
              <a:ext uri="{FF2B5EF4-FFF2-40B4-BE49-F238E27FC236}">
                <a16:creationId xmlns:a16="http://schemas.microsoft.com/office/drawing/2014/main" id="{31BB08D7-57F6-8B8A-2B4A-640F35D8BD7E}"/>
              </a:ext>
            </a:extLst>
          </p:cNvPr>
          <p:cNvSpPr txBox="1"/>
          <p:nvPr/>
        </p:nvSpPr>
        <p:spPr>
          <a:xfrm>
            <a:off x="4853804" y="168934"/>
            <a:ext cx="7001391" cy="59400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2000" b="1" u="sng" dirty="0">
                <a:latin typeface="Letter-join Print Plus 1"/>
              </a:rPr>
              <a:t>Yellow collection forms</a:t>
            </a:r>
          </a:p>
          <a:p>
            <a:pPr lvl="1"/>
            <a:r>
              <a:rPr lang="en-US" sz="2000" dirty="0">
                <a:latin typeface="Letter-join Print Plus 1"/>
              </a:rPr>
              <a:t>Prior to starting in this school, you would have been asked to fill in a Yellow collection form. </a:t>
            </a:r>
          </a:p>
          <a:p>
            <a:pPr lvl="1"/>
            <a:endParaRPr lang="en-US" sz="2000" dirty="0">
              <a:latin typeface="Letter-join Print Plus 1"/>
            </a:endParaRPr>
          </a:p>
          <a:p>
            <a:pPr lvl="1"/>
            <a:r>
              <a:rPr lang="en-US" sz="2000" dirty="0">
                <a:latin typeface="Letter-join Print Plus 1"/>
              </a:rPr>
              <a:t>We will release to only those that are on this list. </a:t>
            </a:r>
          </a:p>
          <a:p>
            <a:pPr lvl="1"/>
            <a:endParaRPr lang="en-US" sz="2000" dirty="0">
              <a:latin typeface="Letter-join Print Plus 1"/>
            </a:endParaRPr>
          </a:p>
          <a:p>
            <a:pPr lvl="1"/>
            <a:r>
              <a:rPr lang="en-US" sz="2000" dirty="0">
                <a:latin typeface="Letter-join Print Plus 1"/>
              </a:rPr>
              <a:t>If there are any changes, please let us know ASAP. </a:t>
            </a:r>
            <a:endParaRPr lang="en-US"/>
          </a:p>
          <a:p>
            <a:pPr lvl="1"/>
            <a:endParaRPr lang="en-US" sz="2000" dirty="0">
              <a:latin typeface="Letter-join Print Plus 1"/>
            </a:endParaRPr>
          </a:p>
          <a:p>
            <a:pPr lvl="1"/>
            <a:r>
              <a:rPr lang="en-US" sz="2000" dirty="0">
                <a:latin typeface="Letter-join Print Plus 1"/>
              </a:rPr>
              <a:t>You can add/change/delete at any time. </a:t>
            </a:r>
          </a:p>
          <a:p>
            <a:pPr lvl="1"/>
            <a:endParaRPr lang="en-US" sz="2000" dirty="0">
              <a:latin typeface="Letter-join Print Plus 1"/>
            </a:endParaRPr>
          </a:p>
          <a:p>
            <a:pPr lvl="1"/>
            <a:endParaRPr lang="en-US" sz="2000" dirty="0">
              <a:latin typeface="Letter-join Print Plus 1"/>
            </a:endParaRPr>
          </a:p>
          <a:p>
            <a:pPr lvl="1"/>
            <a:endParaRPr lang="en-US" sz="2000" dirty="0">
              <a:latin typeface="Letter-join Print Plus 1"/>
            </a:endParaRPr>
          </a:p>
          <a:p>
            <a:pPr lvl="1"/>
            <a:endParaRPr lang="en-US" sz="2000" dirty="0">
              <a:latin typeface="Letter-join Print Plus 1"/>
            </a:endParaRPr>
          </a:p>
          <a:p>
            <a:pPr lvl="1"/>
            <a:endParaRPr lang="en-US" sz="2000" dirty="0">
              <a:latin typeface="Letter-join Print Plus 1"/>
            </a:endParaRPr>
          </a:p>
          <a:p>
            <a:pPr lvl="1"/>
            <a:endParaRPr lang="en-US" sz="2000" dirty="0">
              <a:latin typeface="Letter-join Print Plus 1"/>
            </a:endParaRPr>
          </a:p>
          <a:p>
            <a:pPr lvl="1"/>
            <a:r>
              <a:rPr lang="en-US" sz="2000" dirty="0">
                <a:latin typeface="Letter-join Print Plus 1"/>
              </a:rPr>
              <a:t>If someone comes to collect that is not on the yellow form, we will phone the first two contacts on Arbor. </a:t>
            </a:r>
          </a:p>
          <a:p>
            <a:pPr lvl="1"/>
            <a:endParaRPr lang="en-US" sz="2000" dirty="0">
              <a:latin typeface="Letter-join Print Plus 1"/>
            </a:endParaRPr>
          </a:p>
          <a:p>
            <a:pPr lvl="1"/>
            <a:endParaRPr lang="en-US" sz="2000" dirty="0">
              <a:latin typeface="Letter-join Print Plus 1"/>
            </a:endParaRPr>
          </a:p>
        </p:txBody>
      </p:sp>
    </p:spTree>
    <p:extLst>
      <p:ext uri="{BB962C8B-B14F-4D97-AF65-F5344CB8AC3E}">
        <p14:creationId xmlns:p14="http://schemas.microsoft.com/office/powerpoint/2010/main" val="1767185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379FAD-DFB1-4421-9BCC-4ADE1B884E2B}"/>
              </a:ext>
            </a:extLst>
          </p:cNvPr>
          <p:cNvSpPr txBox="1"/>
          <p:nvPr/>
        </p:nvSpPr>
        <p:spPr>
          <a:xfrm>
            <a:off x="852740" y="338764"/>
            <a:ext cx="10710781" cy="572464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285750" indent="-285750">
              <a:buFont typeface="Arial"/>
              <a:buChar char="•"/>
            </a:pPr>
            <a:r>
              <a:rPr lang="en-GB" sz="2800" dirty="0">
                <a:latin typeface="Calibri"/>
              </a:rPr>
              <a:t>Year 1 Yellow forms – </a:t>
            </a:r>
            <a:r>
              <a:rPr lang="en-GB" sz="2800" i="1" dirty="0">
                <a:latin typeface="Calibri"/>
              </a:rPr>
              <a:t>Please </a:t>
            </a:r>
            <a:r>
              <a:rPr lang="en-GB" sz="2800" i="1" err="1">
                <a:latin typeface="Calibri"/>
              </a:rPr>
              <a:t>Iet</a:t>
            </a:r>
            <a:r>
              <a:rPr lang="en-GB" sz="2800" i="1" dirty="0">
                <a:latin typeface="Calibri"/>
              </a:rPr>
              <a:t> us know when someone new is collecting your child</a:t>
            </a:r>
            <a:endParaRPr lang="en-GB" sz="2800" i="1" dirty="0">
              <a:latin typeface="Calibri"/>
              <a:ea typeface="Calibri"/>
              <a:cs typeface="Calibri"/>
            </a:endParaRPr>
          </a:p>
          <a:p>
            <a:pPr marL="285750" indent="-285750">
              <a:buFont typeface="Arial"/>
              <a:buChar char="•"/>
            </a:pPr>
            <a:endParaRPr lang="en-GB" sz="2800" i="1" dirty="0">
              <a:latin typeface="Calibri"/>
              <a:ea typeface="Calibri"/>
              <a:cs typeface="Calibri"/>
            </a:endParaRPr>
          </a:p>
          <a:p>
            <a:pPr marL="285750" indent="-285750">
              <a:buFont typeface="Arial"/>
              <a:buChar char="•"/>
            </a:pPr>
            <a:r>
              <a:rPr lang="en-GB" sz="2800" dirty="0">
                <a:latin typeface="Calibri"/>
              </a:rPr>
              <a:t>Please do not</a:t>
            </a:r>
            <a:r>
              <a:rPr lang="en-GB" sz="2800" i="1" dirty="0">
                <a:latin typeface="Calibri"/>
              </a:rPr>
              <a:t> </a:t>
            </a:r>
            <a:r>
              <a:rPr lang="en-GB" sz="2800" dirty="0">
                <a:latin typeface="Calibri"/>
              </a:rPr>
              <a:t>use</a:t>
            </a:r>
            <a:r>
              <a:rPr lang="en-GB" sz="2800" i="1" dirty="0">
                <a:latin typeface="Calibri"/>
              </a:rPr>
              <a:t> </a:t>
            </a:r>
            <a:r>
              <a:rPr lang="en-GB" sz="2800" dirty="0">
                <a:latin typeface="Calibri"/>
              </a:rPr>
              <a:t>mobile phones in the school/classroom/on trips</a:t>
            </a:r>
            <a:endParaRPr lang="en-GB" sz="2800" dirty="0">
              <a:latin typeface="Calibri"/>
              <a:ea typeface="Calibri"/>
              <a:cs typeface="Calibri"/>
            </a:endParaRPr>
          </a:p>
          <a:p>
            <a:endParaRPr lang="en-GB" sz="2800" dirty="0">
              <a:latin typeface="Calibri"/>
              <a:ea typeface="Calibri"/>
              <a:cs typeface="Calibri"/>
            </a:endParaRPr>
          </a:p>
          <a:p>
            <a:pPr marL="285750" indent="-285750">
              <a:buFont typeface="Arial"/>
              <a:buChar char="•"/>
            </a:pPr>
            <a:r>
              <a:rPr lang="en-GB" sz="2800" dirty="0">
                <a:latin typeface="Calibri"/>
              </a:rPr>
              <a:t>Children should not bring phones to school. Children below the age of 13 should not have access to social networking sites</a:t>
            </a:r>
            <a:endParaRPr lang="en-GB" sz="2800" dirty="0">
              <a:latin typeface="Calibri"/>
              <a:ea typeface="Calibri"/>
              <a:cs typeface="Calibri"/>
            </a:endParaRPr>
          </a:p>
          <a:p>
            <a:pPr marL="285750" indent="-285750">
              <a:buFont typeface="Arial"/>
              <a:buChar char="•"/>
            </a:pPr>
            <a:endParaRPr lang="en-GB" sz="2800" dirty="0">
              <a:latin typeface="Calibri"/>
              <a:ea typeface="Calibri"/>
              <a:cs typeface="Calibri"/>
            </a:endParaRPr>
          </a:p>
          <a:p>
            <a:pPr marL="285750" indent="-285750">
              <a:buFont typeface="Arial"/>
              <a:buChar char="•"/>
            </a:pPr>
            <a:r>
              <a:rPr lang="en-GB" sz="2800" dirty="0">
                <a:latin typeface="Calibri"/>
              </a:rPr>
              <a:t>Park buggies outside of the classroom</a:t>
            </a:r>
            <a:endParaRPr lang="en-GB" sz="2800" dirty="0">
              <a:latin typeface="Calibri"/>
              <a:ea typeface="Calibri"/>
              <a:cs typeface="Calibri"/>
            </a:endParaRPr>
          </a:p>
          <a:p>
            <a:pPr marL="285750" indent="-285750">
              <a:buFont typeface="Arial"/>
              <a:buChar char="•"/>
            </a:pPr>
            <a:endParaRPr lang="en-GB" sz="2800" dirty="0">
              <a:latin typeface="Calibri"/>
              <a:ea typeface="Calibri"/>
              <a:cs typeface="Calibri"/>
            </a:endParaRPr>
          </a:p>
          <a:p>
            <a:pPr marL="285750" indent="-285750">
              <a:buFont typeface="Arial"/>
              <a:buChar char="•"/>
            </a:pPr>
            <a:r>
              <a:rPr lang="en-GB" sz="2800" dirty="0">
                <a:latin typeface="Calibri"/>
              </a:rPr>
              <a:t>We welcome scooters/bikes but please do not ride them on the school grounds</a:t>
            </a:r>
            <a:endParaRPr lang="en-GB" sz="2800" dirty="0">
              <a:latin typeface="Calibri"/>
              <a:cs typeface="Calibri"/>
            </a:endParaRPr>
          </a:p>
          <a:p>
            <a:pPr marL="285750" indent="-285750">
              <a:buFont typeface="Arial"/>
              <a:buChar char="•"/>
            </a:pPr>
            <a:endParaRPr lang="en-GB" sz="1500" dirty="0">
              <a:latin typeface="Calibri"/>
            </a:endParaRPr>
          </a:p>
          <a:p>
            <a:endParaRPr lang="en-GB" sz="1500" dirty="0">
              <a:latin typeface="Calibri"/>
              <a:cs typeface="Calibri"/>
            </a:endParaRPr>
          </a:p>
        </p:txBody>
      </p:sp>
    </p:spTree>
    <p:extLst>
      <p:ext uri="{BB962C8B-B14F-4D97-AF65-F5344CB8AC3E}">
        <p14:creationId xmlns:p14="http://schemas.microsoft.com/office/powerpoint/2010/main" val="3065742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085887" y="1656257"/>
            <a:ext cx="6068070" cy="2740152"/>
          </a:xfrm>
        </p:spPr>
        <p:txBody>
          <a:bodyPr>
            <a:normAutofit/>
          </a:bodyPr>
          <a:lstStyle/>
          <a:p>
            <a:r>
              <a:rPr lang="en-GB">
                <a:latin typeface="Letter-join Print Plus 1"/>
                <a:cs typeface="Arial"/>
              </a:rPr>
              <a:t>What will my child be learning?</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589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5855D-2CD0-DF69-DB0A-9508010406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B86482-2FD3-D6C1-9C0E-BDE773CD4CDD}"/>
              </a:ext>
            </a:extLst>
          </p:cNvPr>
          <p:cNvSpPr>
            <a:spLocks noGrp="1"/>
          </p:cNvSpPr>
          <p:nvPr>
            <p:ph type="title"/>
          </p:nvPr>
        </p:nvSpPr>
        <p:spPr/>
        <p:txBody>
          <a:bodyPr/>
          <a:lstStyle/>
          <a:p>
            <a:r>
              <a:rPr lang="en-GB" dirty="0">
                <a:latin typeface="Letter-join Print Plus 1"/>
              </a:rPr>
              <a:t>Curriculum – Core Subjects</a:t>
            </a:r>
          </a:p>
        </p:txBody>
      </p:sp>
      <p:graphicFrame>
        <p:nvGraphicFramePr>
          <p:cNvPr id="56" name="Table 55">
            <a:extLst>
              <a:ext uri="{FF2B5EF4-FFF2-40B4-BE49-F238E27FC236}">
                <a16:creationId xmlns:a16="http://schemas.microsoft.com/office/drawing/2014/main" id="{BDE3793C-3E4F-8997-D7B4-6832F9D14192}"/>
              </a:ext>
            </a:extLst>
          </p:cNvPr>
          <p:cNvGraphicFramePr>
            <a:graphicFrameLocks noGrp="1"/>
          </p:cNvGraphicFramePr>
          <p:nvPr>
            <p:extLst>
              <p:ext uri="{D42A27DB-BD31-4B8C-83A1-F6EECF244321}">
                <p14:modId xmlns:p14="http://schemas.microsoft.com/office/powerpoint/2010/main" val="328529794"/>
              </p:ext>
            </p:extLst>
          </p:nvPr>
        </p:nvGraphicFramePr>
        <p:xfrm>
          <a:off x="4043515" y="995516"/>
          <a:ext cx="6996298" cy="5093885"/>
        </p:xfrm>
        <a:graphic>
          <a:graphicData uri="http://schemas.openxmlformats.org/drawingml/2006/table">
            <a:tbl>
              <a:tblPr firstRow="1" bandRow="1">
                <a:tableStyleId>{5C22544A-7EE6-4342-B048-85BDC9FD1C3A}</a:tableStyleId>
              </a:tblPr>
              <a:tblGrid>
                <a:gridCol w="3498149">
                  <a:extLst>
                    <a:ext uri="{9D8B030D-6E8A-4147-A177-3AD203B41FA5}">
                      <a16:colId xmlns:a16="http://schemas.microsoft.com/office/drawing/2014/main" val="2992923817"/>
                    </a:ext>
                  </a:extLst>
                </a:gridCol>
                <a:gridCol w="3498149">
                  <a:extLst>
                    <a:ext uri="{9D8B030D-6E8A-4147-A177-3AD203B41FA5}">
                      <a16:colId xmlns:a16="http://schemas.microsoft.com/office/drawing/2014/main" val="3569850428"/>
                    </a:ext>
                  </a:extLst>
                </a:gridCol>
              </a:tblGrid>
              <a:tr h="1695738">
                <a:tc>
                  <a:txBody>
                    <a:bodyPr/>
                    <a:lstStyle/>
                    <a:p>
                      <a:pPr algn="ctr"/>
                      <a:r>
                        <a:rPr lang="en-US" sz="4000" b="0" dirty="0">
                          <a:solidFill>
                            <a:schemeClr val="tx1"/>
                          </a:solidFill>
                          <a:latin typeface="Letter-join Print Plus 1"/>
                        </a:rPr>
                        <a:t>Phonics (and reading </a:t>
                      </a:r>
                      <a:r>
                        <a:rPr lang="en-US" sz="4000" b="0" err="1">
                          <a:solidFill>
                            <a:schemeClr val="tx1"/>
                          </a:solidFill>
                          <a:latin typeface="Letter-join Print Plus 1"/>
                        </a:rPr>
                        <a:t>practise</a:t>
                      </a:r>
                      <a:r>
                        <a:rPr lang="en-US" sz="4000" b="0" dirty="0">
                          <a:solidFill>
                            <a:schemeClr val="tx1"/>
                          </a:solidFill>
                          <a:latin typeface="Letter-join Print Plus 1"/>
                        </a:rPr>
                        <a:t>)</a:t>
                      </a:r>
                    </a:p>
                  </a:txBody>
                  <a:tcPr anchor="ctr"/>
                </a:tc>
                <a:tc>
                  <a:txBody>
                    <a:bodyPr/>
                    <a:lstStyle/>
                    <a:p>
                      <a:pPr algn="ctr"/>
                      <a:r>
                        <a:rPr lang="en-US" sz="4000" b="0" dirty="0">
                          <a:solidFill>
                            <a:schemeClr val="tx1"/>
                          </a:solidFill>
                          <a:latin typeface="Letter-join Print Plus 1"/>
                        </a:rPr>
                        <a:t>English (including handwriting)</a:t>
                      </a:r>
                    </a:p>
                  </a:txBody>
                  <a:tcPr anchor="ctr"/>
                </a:tc>
                <a:extLst>
                  <a:ext uri="{0D108BD9-81ED-4DB2-BD59-A6C34878D82A}">
                    <a16:rowId xmlns:a16="http://schemas.microsoft.com/office/drawing/2014/main" val="3289940952"/>
                  </a:ext>
                </a:extLst>
              </a:tr>
              <a:tr h="1586823">
                <a:tc>
                  <a:txBody>
                    <a:bodyPr/>
                    <a:lstStyle/>
                    <a:p>
                      <a:pPr algn="ctr"/>
                      <a:r>
                        <a:rPr lang="en-US" sz="4000" err="1">
                          <a:latin typeface="Letter-join Print Plus 1"/>
                        </a:rPr>
                        <a:t>Maths</a:t>
                      </a:r>
                      <a:endParaRPr lang="en-US" sz="4000">
                        <a:latin typeface="Letter-join Print Plus 1"/>
                      </a:endParaRPr>
                    </a:p>
                  </a:txBody>
                  <a:tcPr anchor="ctr"/>
                </a:tc>
                <a:tc>
                  <a:txBody>
                    <a:bodyPr/>
                    <a:lstStyle/>
                    <a:p>
                      <a:pPr algn="ctr"/>
                      <a:r>
                        <a:rPr lang="en-US" sz="4000" dirty="0">
                          <a:latin typeface="Letter-join Print Plus 1"/>
                        </a:rPr>
                        <a:t>Science</a:t>
                      </a:r>
                    </a:p>
                  </a:txBody>
                  <a:tcPr anchor="ctr"/>
                </a:tc>
                <a:extLst>
                  <a:ext uri="{0D108BD9-81ED-4DB2-BD59-A6C34878D82A}">
                    <a16:rowId xmlns:a16="http://schemas.microsoft.com/office/drawing/2014/main" val="924551567"/>
                  </a:ext>
                </a:extLst>
              </a:tr>
              <a:tr h="1586822">
                <a:tc>
                  <a:txBody>
                    <a:bodyPr/>
                    <a:lstStyle/>
                    <a:p>
                      <a:pPr lvl="0" algn="ctr">
                        <a:buNone/>
                      </a:pPr>
                      <a:r>
                        <a:rPr lang="en-US" sz="4000" dirty="0">
                          <a:latin typeface="Letter-join Print Plus 1"/>
                        </a:rPr>
                        <a:t>Computing</a:t>
                      </a:r>
                    </a:p>
                  </a:txBody>
                  <a:tcPr anchor="ctr"/>
                </a:tc>
                <a:tc>
                  <a:txBody>
                    <a:bodyPr/>
                    <a:lstStyle/>
                    <a:p>
                      <a:pPr lvl="0" algn="ctr">
                        <a:buNone/>
                      </a:pPr>
                      <a:r>
                        <a:rPr lang="en-US" sz="3600" dirty="0">
                          <a:latin typeface="Letter-join Print Plus 1"/>
                        </a:rPr>
                        <a:t>PE</a:t>
                      </a:r>
                    </a:p>
                  </a:txBody>
                  <a:tcPr anchor="ctr"/>
                </a:tc>
                <a:extLst>
                  <a:ext uri="{0D108BD9-81ED-4DB2-BD59-A6C34878D82A}">
                    <a16:rowId xmlns:a16="http://schemas.microsoft.com/office/drawing/2014/main" val="447009681"/>
                  </a:ext>
                </a:extLst>
              </a:tr>
            </a:tbl>
          </a:graphicData>
        </a:graphic>
      </p:graphicFrame>
    </p:spTree>
    <p:extLst>
      <p:ext uri="{BB962C8B-B14F-4D97-AF65-F5344CB8AC3E}">
        <p14:creationId xmlns:p14="http://schemas.microsoft.com/office/powerpoint/2010/main" val="41521071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E0260-FD02-279B-2BF6-591336FCA1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2B7EAB-4D19-F0D5-5FB2-4B6EFFCE700E}"/>
              </a:ext>
            </a:extLst>
          </p:cNvPr>
          <p:cNvSpPr>
            <a:spLocks noGrp="1"/>
          </p:cNvSpPr>
          <p:nvPr>
            <p:ph type="title"/>
          </p:nvPr>
        </p:nvSpPr>
        <p:spPr/>
        <p:txBody>
          <a:bodyPr/>
          <a:lstStyle/>
          <a:p>
            <a:r>
              <a:rPr lang="en-GB" dirty="0">
                <a:latin typeface="Letter-join Print Plus 1"/>
              </a:rPr>
              <a:t>Curriculum – Foundation Subjects</a:t>
            </a:r>
          </a:p>
        </p:txBody>
      </p:sp>
      <p:graphicFrame>
        <p:nvGraphicFramePr>
          <p:cNvPr id="3" name="Table 2">
            <a:extLst>
              <a:ext uri="{FF2B5EF4-FFF2-40B4-BE49-F238E27FC236}">
                <a16:creationId xmlns:a16="http://schemas.microsoft.com/office/drawing/2014/main" id="{3D939A4D-30F2-8854-3B46-A5190085336B}"/>
              </a:ext>
            </a:extLst>
          </p:cNvPr>
          <p:cNvGraphicFramePr>
            <a:graphicFrameLocks noGrp="1"/>
          </p:cNvGraphicFramePr>
          <p:nvPr>
            <p:extLst>
              <p:ext uri="{D42A27DB-BD31-4B8C-83A1-F6EECF244321}">
                <p14:modId xmlns:p14="http://schemas.microsoft.com/office/powerpoint/2010/main" val="2912673727"/>
              </p:ext>
            </p:extLst>
          </p:nvPr>
        </p:nvGraphicFramePr>
        <p:xfrm>
          <a:off x="3793777" y="2135763"/>
          <a:ext cx="7645584" cy="2583939"/>
        </p:xfrm>
        <a:graphic>
          <a:graphicData uri="http://schemas.openxmlformats.org/drawingml/2006/table">
            <a:tbl>
              <a:tblPr firstRow="1" bandRow="1">
                <a:tableStyleId>{5C22544A-7EE6-4342-B048-85BDC9FD1C3A}</a:tableStyleId>
              </a:tblPr>
              <a:tblGrid>
                <a:gridCol w="2548528">
                  <a:extLst>
                    <a:ext uri="{9D8B030D-6E8A-4147-A177-3AD203B41FA5}">
                      <a16:colId xmlns:a16="http://schemas.microsoft.com/office/drawing/2014/main" val="3851957082"/>
                    </a:ext>
                  </a:extLst>
                </a:gridCol>
                <a:gridCol w="2548528">
                  <a:extLst>
                    <a:ext uri="{9D8B030D-6E8A-4147-A177-3AD203B41FA5}">
                      <a16:colId xmlns:a16="http://schemas.microsoft.com/office/drawing/2014/main" val="2784854726"/>
                    </a:ext>
                  </a:extLst>
                </a:gridCol>
                <a:gridCol w="2548528">
                  <a:extLst>
                    <a:ext uri="{9D8B030D-6E8A-4147-A177-3AD203B41FA5}">
                      <a16:colId xmlns:a16="http://schemas.microsoft.com/office/drawing/2014/main" val="2969299410"/>
                    </a:ext>
                  </a:extLst>
                </a:gridCol>
              </a:tblGrid>
              <a:tr h="1273299">
                <a:tc>
                  <a:txBody>
                    <a:bodyPr/>
                    <a:lstStyle/>
                    <a:p>
                      <a:pPr algn="ctr"/>
                      <a:r>
                        <a:rPr lang="en-US" sz="4000" b="0" dirty="0">
                          <a:solidFill>
                            <a:schemeClr val="tx1"/>
                          </a:solidFill>
                          <a:latin typeface="Letter-join Print Plus 1"/>
                        </a:rPr>
                        <a:t>RE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0" dirty="0">
                          <a:solidFill>
                            <a:schemeClr val="tx1"/>
                          </a:solidFill>
                          <a:latin typeface="Letter-join Print Plus 1"/>
                        </a:rPr>
                        <a:t>Music</a:t>
                      </a:r>
                    </a:p>
                    <a:p>
                      <a:pPr algn="ctr"/>
                      <a:endParaRPr lang="en-US" sz="4000" b="0" dirty="0">
                        <a:solidFill>
                          <a:schemeClr val="tx1"/>
                        </a:solidFill>
                        <a:latin typeface="Letter-join Print Plus 1"/>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0" dirty="0">
                          <a:solidFill>
                            <a:schemeClr val="tx1"/>
                          </a:solidFill>
                          <a:latin typeface="Letter-join Print Plus 1"/>
                        </a:rPr>
                        <a:t>PSHE</a:t>
                      </a:r>
                    </a:p>
                    <a:p>
                      <a:pPr algn="ctr"/>
                      <a:endParaRPr lang="en-US" sz="4000" b="0" dirty="0">
                        <a:solidFill>
                          <a:schemeClr val="tx1"/>
                        </a:solidFill>
                        <a:latin typeface="Letter-join Print Plus 1"/>
                      </a:endParaRPr>
                    </a:p>
                  </a:txBody>
                  <a:tcPr anchor="ctr"/>
                </a:tc>
                <a:extLst>
                  <a:ext uri="{0D108BD9-81ED-4DB2-BD59-A6C34878D82A}">
                    <a16:rowId xmlns:a16="http://schemas.microsoft.com/office/drawing/2014/main" val="3559757809"/>
                  </a:ext>
                </a:extLst>
              </a:tr>
              <a:tr h="1273299">
                <a:tc>
                  <a:txBody>
                    <a:bodyPr/>
                    <a:lstStyle/>
                    <a:p>
                      <a:pPr algn="ctr"/>
                      <a:r>
                        <a:rPr lang="en-US" sz="4000" b="0" dirty="0">
                          <a:solidFill>
                            <a:schemeClr val="tx1"/>
                          </a:solidFill>
                          <a:latin typeface="Letter-join Print Plus 1"/>
                        </a:rPr>
                        <a:t>Geography</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0" dirty="0">
                          <a:solidFill>
                            <a:schemeClr val="tx1"/>
                          </a:solidFill>
                          <a:latin typeface="Letter-join Print Plus 1"/>
                        </a:rPr>
                        <a:t>Art and DT</a:t>
                      </a:r>
                    </a:p>
                  </a:txBody>
                  <a:tcPr anchor="ctr"/>
                </a:tc>
                <a:tc>
                  <a:txBody>
                    <a:bodyPr/>
                    <a:lstStyle/>
                    <a:p>
                      <a:pPr algn="ctr"/>
                      <a:r>
                        <a:rPr lang="en-US" sz="4000" b="0" dirty="0">
                          <a:solidFill>
                            <a:schemeClr val="tx1"/>
                          </a:solidFill>
                          <a:latin typeface="Letter-join Print Plus 1"/>
                        </a:rPr>
                        <a:t>History</a:t>
                      </a:r>
                    </a:p>
                  </a:txBody>
                  <a:tcPr anchor="ctr"/>
                </a:tc>
                <a:extLst>
                  <a:ext uri="{0D108BD9-81ED-4DB2-BD59-A6C34878D82A}">
                    <a16:rowId xmlns:a16="http://schemas.microsoft.com/office/drawing/2014/main" val="2635183765"/>
                  </a:ext>
                </a:extLst>
              </a:tr>
            </a:tbl>
          </a:graphicData>
        </a:graphic>
      </p:graphicFrame>
    </p:spTree>
    <p:extLst>
      <p:ext uri="{BB962C8B-B14F-4D97-AF65-F5344CB8AC3E}">
        <p14:creationId xmlns:p14="http://schemas.microsoft.com/office/powerpoint/2010/main" val="2723388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5713D0E-4205-8E2B-5D55-465AEB1CB7FA}"/>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46D822-1505-25B7-566B-9C916BEDF8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188B57A3-181D-4DD8-2741-7D6009EBB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366FEF21-B3FA-9B21-6DE2-135D5FF8D17E}"/>
              </a:ext>
            </a:extLst>
          </p:cNvPr>
          <p:cNvSpPr>
            <a:spLocks noGrp="1"/>
          </p:cNvSpPr>
          <p:nvPr>
            <p:ph type="ctrTitle"/>
          </p:nvPr>
        </p:nvSpPr>
        <p:spPr>
          <a:xfrm>
            <a:off x="5085887" y="1656257"/>
            <a:ext cx="6068070" cy="2740152"/>
          </a:xfrm>
        </p:spPr>
        <p:txBody>
          <a:bodyPr>
            <a:normAutofit/>
          </a:bodyPr>
          <a:lstStyle/>
          <a:p>
            <a:r>
              <a:rPr lang="en-GB" dirty="0">
                <a:latin typeface="Letter-join Print Plus 1"/>
                <a:cs typeface="Arial"/>
              </a:rPr>
              <a:t>Home learning</a:t>
            </a:r>
          </a:p>
        </p:txBody>
      </p:sp>
      <p:sp>
        <p:nvSpPr>
          <p:cNvPr id="13" name="Rectangle 12">
            <a:extLst>
              <a:ext uri="{FF2B5EF4-FFF2-40B4-BE49-F238E27FC236}">
                <a16:creationId xmlns:a16="http://schemas.microsoft.com/office/drawing/2014/main" id="{488A0106-1E58-E5B5-1C43-9F16F66CD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a:extLst>
              <a:ext uri="{FF2B5EF4-FFF2-40B4-BE49-F238E27FC236}">
                <a16:creationId xmlns:a16="http://schemas.microsoft.com/office/drawing/2014/main" id="{595CBB78-619E-9AF4-CACC-378BD1937EA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8684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E2A6C-C0D1-2137-07B9-78B5AA28B1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925CC9-585B-CE0F-FBD8-A559EFE84DAE}"/>
              </a:ext>
            </a:extLst>
          </p:cNvPr>
          <p:cNvSpPr>
            <a:spLocks noGrp="1"/>
          </p:cNvSpPr>
          <p:nvPr>
            <p:ph type="title"/>
          </p:nvPr>
        </p:nvSpPr>
        <p:spPr/>
        <p:txBody>
          <a:bodyPr/>
          <a:lstStyle/>
          <a:p>
            <a:r>
              <a:rPr lang="en-GB" dirty="0">
                <a:latin typeface="Letter-join Print Plus 1"/>
              </a:rPr>
              <a:t>Home Learning</a:t>
            </a:r>
          </a:p>
        </p:txBody>
      </p:sp>
      <p:sp>
        <p:nvSpPr>
          <p:cNvPr id="3" name="Rectangle 2">
            <a:extLst>
              <a:ext uri="{FF2B5EF4-FFF2-40B4-BE49-F238E27FC236}">
                <a16:creationId xmlns:a16="http://schemas.microsoft.com/office/drawing/2014/main" id="{9DE21110-9DA3-4F0D-B055-1CE99162C442}"/>
              </a:ext>
            </a:extLst>
          </p:cNvPr>
          <p:cNvSpPr>
            <a:spLocks noGrp="1" noChangeArrowheads="1"/>
          </p:cNvSpPr>
          <p:nvPr/>
        </p:nvSpPr>
        <p:spPr bwMode="auto">
          <a:xfrm>
            <a:off x="3648974" y="680049"/>
            <a:ext cx="7719203" cy="5447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nSpc>
                <a:spcPct val="90000"/>
              </a:lnSpc>
              <a:buNone/>
            </a:pPr>
            <a:r>
              <a:rPr lang="en-US" sz="2800" b="1" dirty="0">
                <a:latin typeface="Letter-join Print Plus 1"/>
              </a:rPr>
              <a:t>Weekly Homework</a:t>
            </a:r>
          </a:p>
          <a:p>
            <a:pPr>
              <a:lnSpc>
                <a:spcPct val="90000"/>
              </a:lnSpc>
              <a:buNone/>
            </a:pPr>
            <a:r>
              <a:rPr lang="en-US" sz="2800" dirty="0">
                <a:latin typeface="Letter-join Print Plus 1"/>
              </a:rPr>
              <a:t>Homework will be added to the weekly email.</a:t>
            </a:r>
            <a:endParaRPr lang="en-US" sz="2800">
              <a:latin typeface="Letter-join Print Plus 1"/>
              <a:cs typeface="Arial"/>
            </a:endParaRPr>
          </a:p>
          <a:p>
            <a:pPr>
              <a:lnSpc>
                <a:spcPct val="90000"/>
              </a:lnSpc>
              <a:buNone/>
            </a:pPr>
            <a:endParaRPr lang="en-US" sz="2800" dirty="0">
              <a:latin typeface="Letter-join Print Plus 1"/>
              <a:cs typeface="Arial"/>
            </a:endParaRPr>
          </a:p>
          <a:p>
            <a:pPr>
              <a:lnSpc>
                <a:spcPct val="90000"/>
              </a:lnSpc>
              <a:buNone/>
            </a:pPr>
            <a:r>
              <a:rPr lang="en-US" sz="2800" dirty="0">
                <a:latin typeface="Letter-join Print Plus 1"/>
              </a:rPr>
              <a:t>This will contain information on:</a:t>
            </a:r>
            <a:endParaRPr lang="en-US" sz="2800">
              <a:latin typeface="Letter-join Print Plus 1"/>
              <a:cs typeface="Arial"/>
            </a:endParaRPr>
          </a:p>
          <a:p>
            <a:pPr>
              <a:lnSpc>
                <a:spcPct val="90000"/>
              </a:lnSpc>
              <a:buNone/>
            </a:pPr>
            <a:r>
              <a:rPr lang="en-US" sz="2800" dirty="0">
                <a:latin typeface="Letter-join Print Plus 1"/>
              </a:rPr>
              <a:t>•The phonic sounds they have been looking at in their classes to practice at home.</a:t>
            </a:r>
            <a:endParaRPr lang="en-US" sz="2800" b="1" dirty="0">
              <a:latin typeface="Letter-join Print Plus 1"/>
            </a:endParaRPr>
          </a:p>
          <a:p>
            <a:pPr>
              <a:lnSpc>
                <a:spcPct val="90000"/>
              </a:lnSpc>
              <a:buNone/>
            </a:pPr>
            <a:endParaRPr lang="en-US" sz="2800" b="1" dirty="0">
              <a:latin typeface="Letter-join Print Plus 1"/>
              <a:cs typeface="Arial"/>
            </a:endParaRPr>
          </a:p>
          <a:p>
            <a:pPr>
              <a:lnSpc>
                <a:spcPct val="90000"/>
              </a:lnSpc>
              <a:buNone/>
            </a:pPr>
            <a:r>
              <a:rPr lang="en-US" sz="2800" dirty="0">
                <a:latin typeface="Letter-join Print Plus 1"/>
              </a:rPr>
              <a:t>•</a:t>
            </a:r>
            <a:r>
              <a:rPr lang="en-US" sz="2800" dirty="0" err="1">
                <a:latin typeface="Letter-join Print Plus 1"/>
              </a:rPr>
              <a:t>Maths</a:t>
            </a:r>
            <a:r>
              <a:rPr lang="en-US" sz="2800" dirty="0">
                <a:latin typeface="Letter-join Print Plus 1"/>
              </a:rPr>
              <a:t> - Might include 'Learn-it' facts to learn or a </a:t>
            </a:r>
            <a:r>
              <a:rPr lang="en-US" sz="2800">
                <a:latin typeface="Letter-join Print Plus 1"/>
              </a:rPr>
              <a:t>problem-solving</a:t>
            </a:r>
            <a:r>
              <a:rPr lang="en-US" sz="2800" dirty="0">
                <a:latin typeface="Letter-join Print Plus 1"/>
              </a:rPr>
              <a:t> challenge based on classroom learning.</a:t>
            </a:r>
            <a:endParaRPr lang="en-US" sz="2800" dirty="0">
              <a:latin typeface="Letter-join Print Plus 1"/>
              <a:cs typeface="Arial"/>
            </a:endParaRPr>
          </a:p>
          <a:p>
            <a:pPr>
              <a:lnSpc>
                <a:spcPct val="90000"/>
              </a:lnSpc>
              <a:buNone/>
            </a:pPr>
            <a:endParaRPr lang="en-US" sz="2800" dirty="0">
              <a:latin typeface="Letter-join Print Plus 1"/>
              <a:cs typeface="Arial"/>
            </a:endParaRPr>
          </a:p>
          <a:p>
            <a:pPr>
              <a:lnSpc>
                <a:spcPct val="90000"/>
              </a:lnSpc>
              <a:buNone/>
            </a:pPr>
            <a:r>
              <a:rPr lang="en-US" sz="2800" dirty="0">
                <a:latin typeface="Letter-join Print Plus 1"/>
              </a:rPr>
              <a:t>There will also be half-termly project which will link to an aspect of the class learning. </a:t>
            </a:r>
          </a:p>
          <a:p>
            <a:pPr>
              <a:lnSpc>
                <a:spcPct val="90000"/>
              </a:lnSpc>
              <a:buNone/>
            </a:pPr>
            <a:endParaRPr lang="en-US" sz="1500" dirty="0"/>
          </a:p>
          <a:p>
            <a:pPr>
              <a:lnSpc>
                <a:spcPct val="90000"/>
              </a:lnSpc>
              <a:buNone/>
            </a:pPr>
            <a:endParaRPr lang="en-US" sz="1500" b="1" dirty="0">
              <a:cs typeface="Arial"/>
            </a:endParaRPr>
          </a:p>
          <a:p>
            <a:pPr>
              <a:lnSpc>
                <a:spcPct val="90000"/>
              </a:lnSpc>
              <a:buFontTx/>
              <a:buNone/>
            </a:pPr>
            <a:endParaRPr lang="en-US" sz="1500" dirty="0"/>
          </a:p>
          <a:p>
            <a:pPr>
              <a:lnSpc>
                <a:spcPct val="90000"/>
              </a:lnSpc>
              <a:buNone/>
            </a:pPr>
            <a:endParaRPr lang="en-US" altLang="en-US" sz="1500" dirty="0"/>
          </a:p>
        </p:txBody>
      </p:sp>
    </p:spTree>
    <p:extLst>
      <p:ext uri="{BB962C8B-B14F-4D97-AF65-F5344CB8AC3E}">
        <p14:creationId xmlns:p14="http://schemas.microsoft.com/office/powerpoint/2010/main" val="26531865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E9A78-486B-8036-99ED-6C135F50F6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19F86D-DDEF-CA8C-C81A-CDCC8FF29BEB}"/>
              </a:ext>
            </a:extLst>
          </p:cNvPr>
          <p:cNvSpPr>
            <a:spLocks noGrp="1"/>
          </p:cNvSpPr>
          <p:nvPr>
            <p:ph type="title"/>
          </p:nvPr>
        </p:nvSpPr>
        <p:spPr/>
        <p:txBody>
          <a:bodyPr/>
          <a:lstStyle/>
          <a:p>
            <a:r>
              <a:rPr lang="en-GB" dirty="0">
                <a:latin typeface="Letter-join Print Plus 1"/>
              </a:rPr>
              <a:t>Reading</a:t>
            </a:r>
          </a:p>
        </p:txBody>
      </p:sp>
      <p:pic>
        <p:nvPicPr>
          <p:cNvPr id="4" name="Picture 3" descr="A close up of a sign&#10;&#10;Description generated with high confidence">
            <a:extLst>
              <a:ext uri="{FF2B5EF4-FFF2-40B4-BE49-F238E27FC236}">
                <a16:creationId xmlns:a16="http://schemas.microsoft.com/office/drawing/2014/main" id="{1AF55224-771F-00C8-CAA2-B25F22B68394}"/>
              </a:ext>
            </a:extLst>
          </p:cNvPr>
          <p:cNvPicPr>
            <a:picLocks noChangeAspect="1"/>
          </p:cNvPicPr>
          <p:nvPr/>
        </p:nvPicPr>
        <p:blipFill>
          <a:blip r:embed="rId3"/>
          <a:stretch>
            <a:fillRect/>
          </a:stretch>
        </p:blipFill>
        <p:spPr>
          <a:xfrm>
            <a:off x="185200" y="3757973"/>
            <a:ext cx="2246282" cy="2102509"/>
          </a:xfrm>
          <a:prstGeom prst="rect">
            <a:avLst/>
          </a:prstGeom>
        </p:spPr>
      </p:pic>
      <p:sp>
        <p:nvSpPr>
          <p:cNvPr id="5" name="Text Box 6">
            <a:extLst>
              <a:ext uri="{FF2B5EF4-FFF2-40B4-BE49-F238E27FC236}">
                <a16:creationId xmlns:a16="http://schemas.microsoft.com/office/drawing/2014/main" id="{2FE3433B-45D0-48BF-B88E-E3B3D9925563}"/>
              </a:ext>
            </a:extLst>
          </p:cNvPr>
          <p:cNvSpPr txBox="1">
            <a:spLocks noChangeArrowheads="1"/>
          </p:cNvSpPr>
          <p:nvPr/>
        </p:nvSpPr>
        <p:spPr bwMode="auto">
          <a:xfrm>
            <a:off x="3720164" y="892230"/>
            <a:ext cx="7805467" cy="5076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defPPr>
              <a:defRPr lang="en-GB"/>
            </a:defPPr>
            <a:lvl1pPr algn="l" rtl="0" eaLnBrk="0" fontAlgn="base" hangingPunct="0">
              <a:spcBef>
                <a:spcPct val="20000"/>
              </a:spcBef>
              <a:spcAft>
                <a:spcPct val="0"/>
              </a:spcAft>
              <a:buChar char="•"/>
              <a:defRPr sz="3200" kern="1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Arial" panose="020B0604020202020204" pitchFamily="34" charset="0"/>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Arial" panose="020B0604020202020204" pitchFamily="34" charset="0"/>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0" fontAlgn="base" latinLnBrk="0" hangingPunct="0">
              <a:spcBef>
                <a:spcPct val="20000"/>
              </a:spcBef>
              <a:spcAft>
                <a:spcPct val="0"/>
              </a:spcAft>
              <a:buChar char="»"/>
              <a:defRPr sz="2000" kern="1200">
                <a:solidFill>
                  <a:schemeClr val="tx1"/>
                </a:solidFill>
                <a:latin typeface="Arial" panose="020B0604020202020204" pitchFamily="34" charset="0"/>
                <a:ea typeface="+mn-ea"/>
                <a:cs typeface="+mn-cs"/>
              </a:defRPr>
            </a:lvl6pPr>
            <a:lvl7pPr marL="2971800" indent="-228600" algn="l" defTabSz="914400" rtl="0" eaLnBrk="0" fontAlgn="base" latinLnBrk="0" hangingPunct="0">
              <a:spcBef>
                <a:spcPct val="20000"/>
              </a:spcBef>
              <a:spcAft>
                <a:spcPct val="0"/>
              </a:spcAft>
              <a:buChar char="»"/>
              <a:defRPr sz="2000" kern="1200">
                <a:solidFill>
                  <a:schemeClr val="tx1"/>
                </a:solidFill>
                <a:latin typeface="Arial" panose="020B0604020202020204" pitchFamily="34" charset="0"/>
                <a:ea typeface="+mn-ea"/>
                <a:cs typeface="+mn-cs"/>
              </a:defRPr>
            </a:lvl7pPr>
            <a:lvl8pPr marL="3429000" indent="-228600" algn="l" defTabSz="914400" rtl="0" eaLnBrk="0" fontAlgn="base" latinLnBrk="0" hangingPunct="0">
              <a:spcBef>
                <a:spcPct val="20000"/>
              </a:spcBef>
              <a:spcAft>
                <a:spcPct val="0"/>
              </a:spcAft>
              <a:buChar char="»"/>
              <a:defRPr sz="2000" kern="1200">
                <a:solidFill>
                  <a:schemeClr val="tx1"/>
                </a:solidFill>
                <a:latin typeface="Arial" panose="020B0604020202020204" pitchFamily="34" charset="0"/>
                <a:ea typeface="+mn-ea"/>
                <a:cs typeface="+mn-cs"/>
              </a:defRPr>
            </a:lvl8pPr>
            <a:lvl9pPr marL="3886200" indent="-228600" algn="l" defTabSz="914400" rtl="0" eaLnBrk="0" fontAlgn="base" latinLnBrk="0" hangingPunct="0">
              <a:spcBef>
                <a:spcPct val="20000"/>
              </a:spcBef>
              <a:spcAft>
                <a:spcPct val="0"/>
              </a:spcAft>
              <a:buChar char="»"/>
              <a:defRPr sz="2000" kern="1200">
                <a:solidFill>
                  <a:schemeClr val="tx1"/>
                </a:solidFill>
                <a:latin typeface="Arial" panose="020B0604020202020204" pitchFamily="34" charset="0"/>
                <a:ea typeface="+mn-ea"/>
                <a:cs typeface="+mn-cs"/>
              </a:defRPr>
            </a:lvl9pPr>
          </a:lstStyle>
          <a:p>
            <a:pPr>
              <a:lnSpc>
                <a:spcPct val="90000"/>
              </a:lnSpc>
            </a:pPr>
            <a:r>
              <a:rPr lang="en-GB" altLang="en-US" sz="2800" dirty="0">
                <a:latin typeface="Letter-join Print Plus 1"/>
              </a:rPr>
              <a:t>Every child will be given a school reading book.</a:t>
            </a:r>
          </a:p>
          <a:p>
            <a:pPr>
              <a:lnSpc>
                <a:spcPct val="90000"/>
              </a:lnSpc>
            </a:pPr>
            <a:r>
              <a:rPr lang="en-GB" altLang="en-US" sz="2800" dirty="0">
                <a:latin typeface="Letter-join Print Plus 1"/>
              </a:rPr>
              <a:t>Children should read at home at least 3 times per week and complete their reading record.</a:t>
            </a:r>
          </a:p>
          <a:p>
            <a:pPr>
              <a:lnSpc>
                <a:spcPct val="90000"/>
              </a:lnSpc>
            </a:pPr>
            <a:r>
              <a:rPr lang="en-GB" altLang="en-US" sz="2800" dirty="0">
                <a:latin typeface="Letter-join Print Plus 1"/>
              </a:rPr>
              <a:t>Reading records and reading books should be brought to school every day and signed by parents/carers weekly.</a:t>
            </a:r>
          </a:p>
          <a:p>
            <a:pPr>
              <a:lnSpc>
                <a:spcPct val="90000"/>
              </a:lnSpc>
            </a:pPr>
            <a:r>
              <a:rPr lang="en-GB" altLang="en-US" sz="2800" dirty="0">
                <a:latin typeface="Letter-join Print Plus 1"/>
              </a:rPr>
              <a:t>Summer Reading Challenge: All Hertfordshire schools are promoting the importance of reading throughout the holidays.  You can pick up a pack from any library from the middle of July.  Your child will be challenged to read 6 books and receive rewards on the way to their goal!</a:t>
            </a:r>
          </a:p>
        </p:txBody>
      </p:sp>
    </p:spTree>
    <p:extLst>
      <p:ext uri="{BB962C8B-B14F-4D97-AF65-F5344CB8AC3E}">
        <p14:creationId xmlns:p14="http://schemas.microsoft.com/office/powerpoint/2010/main" val="23217717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screenshot of a website&#10;&#10;AI-generated content may be incorrect.">
            <a:extLst>
              <a:ext uri="{FF2B5EF4-FFF2-40B4-BE49-F238E27FC236}">
                <a16:creationId xmlns:a16="http://schemas.microsoft.com/office/drawing/2014/main" id="{A07FFAC6-F309-D9F9-CF45-D8CE522FAA3D}"/>
              </a:ext>
            </a:extLst>
          </p:cNvPr>
          <p:cNvPicPr>
            <a:picLocks noChangeAspect="1"/>
          </p:cNvPicPr>
          <p:nvPr/>
        </p:nvPicPr>
        <p:blipFill>
          <a:blip r:embed="rId2"/>
          <a:stretch>
            <a:fillRect/>
          </a:stretch>
        </p:blipFill>
        <p:spPr>
          <a:xfrm>
            <a:off x="457202" y="424412"/>
            <a:ext cx="5426764" cy="2699814"/>
          </a:xfrm>
          <a:prstGeom prst="rect">
            <a:avLst/>
          </a:prstGeom>
        </p:spPr>
      </p:pic>
      <p:pic>
        <p:nvPicPr>
          <p:cNvPr id="10" name="Picture 9" descr="A group of books with text&#10;&#10;AI-generated content may be incorrect.">
            <a:extLst>
              <a:ext uri="{FF2B5EF4-FFF2-40B4-BE49-F238E27FC236}">
                <a16:creationId xmlns:a16="http://schemas.microsoft.com/office/drawing/2014/main" id="{10BA9A20-D11C-7A2B-6620-599ECCD823BC}"/>
              </a:ext>
            </a:extLst>
          </p:cNvPr>
          <p:cNvPicPr>
            <a:picLocks noChangeAspect="1"/>
          </p:cNvPicPr>
          <p:nvPr/>
        </p:nvPicPr>
        <p:blipFill>
          <a:blip r:embed="rId3"/>
          <a:stretch>
            <a:fillRect/>
          </a:stretch>
        </p:blipFill>
        <p:spPr>
          <a:xfrm rot="21600000">
            <a:off x="457201" y="4353381"/>
            <a:ext cx="5426764" cy="1315990"/>
          </a:xfrm>
          <a:prstGeom prst="rect">
            <a:avLst/>
          </a:prstGeom>
        </p:spPr>
      </p:pic>
      <p:pic>
        <p:nvPicPr>
          <p:cNvPr id="7" name="Content Placeholder 6" descr="A group of kids playing drums&#10;&#10;AI-generated content may be incorrect.">
            <a:extLst>
              <a:ext uri="{FF2B5EF4-FFF2-40B4-BE49-F238E27FC236}">
                <a16:creationId xmlns:a16="http://schemas.microsoft.com/office/drawing/2014/main" id="{C09924AB-8F86-D61B-863C-4E2847055DE0}"/>
              </a:ext>
            </a:extLst>
          </p:cNvPr>
          <p:cNvPicPr>
            <a:picLocks noGrp="1" noChangeAspect="1"/>
          </p:cNvPicPr>
          <p:nvPr>
            <p:ph idx="1"/>
          </p:nvPr>
        </p:nvPicPr>
        <p:blipFill>
          <a:blip r:embed="rId4"/>
          <a:stretch>
            <a:fillRect/>
          </a:stretch>
        </p:blipFill>
        <p:spPr>
          <a:xfrm>
            <a:off x="6300777" y="1276658"/>
            <a:ext cx="5426764" cy="2781216"/>
          </a:xfrm>
          <a:prstGeom prst="rect">
            <a:avLst/>
          </a:prstGeom>
        </p:spPr>
      </p:pic>
      <p:sp>
        <p:nvSpPr>
          <p:cNvPr id="11" name="TextBox 10">
            <a:extLst>
              <a:ext uri="{FF2B5EF4-FFF2-40B4-BE49-F238E27FC236}">
                <a16:creationId xmlns:a16="http://schemas.microsoft.com/office/drawing/2014/main" id="{3C277320-10B8-14C2-6EAA-D085D9E381E4}"/>
              </a:ext>
            </a:extLst>
          </p:cNvPr>
          <p:cNvSpPr txBox="1"/>
          <p:nvPr/>
        </p:nvSpPr>
        <p:spPr>
          <a:xfrm>
            <a:off x="6541778" y="276024"/>
            <a:ext cx="4720017"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2800" dirty="0">
                <a:ea typeface="+mn-lt"/>
                <a:cs typeface="+mn-lt"/>
                <a:hlinkClick r:id="rId5"/>
              </a:rPr>
              <a:t>https://summerreadingchallenge.org.uk/</a:t>
            </a:r>
            <a:endParaRPr lang="en-US" sz="2800" dirty="0">
              <a:ea typeface="+mn-lt"/>
              <a:cs typeface="+mn-lt"/>
            </a:endParaRPr>
          </a:p>
          <a:p>
            <a:endParaRPr lang="en-GB" sz="2800" dirty="0"/>
          </a:p>
        </p:txBody>
      </p:sp>
      <p:sp>
        <p:nvSpPr>
          <p:cNvPr id="12" name="TextBox 11">
            <a:extLst>
              <a:ext uri="{FF2B5EF4-FFF2-40B4-BE49-F238E27FC236}">
                <a16:creationId xmlns:a16="http://schemas.microsoft.com/office/drawing/2014/main" id="{E943366D-C3B4-7177-CFA6-730C9566AEE2}"/>
              </a:ext>
            </a:extLst>
          </p:cNvPr>
          <p:cNvSpPr txBox="1"/>
          <p:nvPr/>
        </p:nvSpPr>
        <p:spPr>
          <a:xfrm>
            <a:off x="6906568" y="4354688"/>
            <a:ext cx="4839318"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200" b="1"/>
              <a:t>Assembly</a:t>
            </a:r>
            <a:endParaRPr lang="en-GB" sz="3200" b="1" dirty="0"/>
          </a:p>
          <a:p>
            <a:pPr algn="ctr"/>
            <a:endParaRPr lang="en-GB" sz="3200" b="1" dirty="0"/>
          </a:p>
          <a:p>
            <a:r>
              <a:rPr lang="en-GB"/>
              <a:t>Years 1, 2 &amp; 3 – Monday 14th July 9:30am</a:t>
            </a:r>
            <a:endParaRPr lang="en-GB" dirty="0"/>
          </a:p>
          <a:p>
            <a:r>
              <a:rPr lang="en-GB"/>
              <a:t>Years 4, 5 &amp; 6 – Monday 14th July 10:00am</a:t>
            </a:r>
            <a:endParaRPr lang="en-GB" dirty="0"/>
          </a:p>
        </p:txBody>
      </p:sp>
    </p:spTree>
    <p:extLst>
      <p:ext uri="{BB962C8B-B14F-4D97-AF65-F5344CB8AC3E}">
        <p14:creationId xmlns:p14="http://schemas.microsoft.com/office/powerpoint/2010/main" val="2471971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7A08575-8C15-F9E7-C054-CCB493DAAEEE}"/>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F809CC5-4ADE-E543-9EDF-6623ED208D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CE25FF81-88EE-AF98-FC16-15F7658D8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43FC446C-0AFD-9298-9B04-8374C6336A0E}"/>
              </a:ext>
            </a:extLst>
          </p:cNvPr>
          <p:cNvSpPr>
            <a:spLocks noGrp="1"/>
          </p:cNvSpPr>
          <p:nvPr>
            <p:ph type="ctrTitle"/>
          </p:nvPr>
        </p:nvSpPr>
        <p:spPr>
          <a:xfrm>
            <a:off x="5085887" y="1656257"/>
            <a:ext cx="6068070" cy="2740152"/>
          </a:xfrm>
        </p:spPr>
        <p:txBody>
          <a:bodyPr>
            <a:normAutofit/>
          </a:bodyPr>
          <a:lstStyle/>
          <a:p>
            <a:r>
              <a:rPr lang="en-GB" dirty="0">
                <a:latin typeface="Letter-join Print Plus 1"/>
                <a:cs typeface="Arial"/>
              </a:rPr>
              <a:t>Breaks and lunchtime.</a:t>
            </a:r>
          </a:p>
        </p:txBody>
      </p:sp>
      <p:sp>
        <p:nvSpPr>
          <p:cNvPr id="13" name="Rectangle 12">
            <a:extLst>
              <a:ext uri="{FF2B5EF4-FFF2-40B4-BE49-F238E27FC236}">
                <a16:creationId xmlns:a16="http://schemas.microsoft.com/office/drawing/2014/main" id="{11FB67B1-CF07-3683-0C10-98DB247AAC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a:extLst>
              <a:ext uri="{FF2B5EF4-FFF2-40B4-BE49-F238E27FC236}">
                <a16:creationId xmlns:a16="http://schemas.microsoft.com/office/drawing/2014/main" id="{886261F0-6646-380D-5734-36BF552C816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8333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A42D9-B124-C686-B864-1BF4DD5A69BC}"/>
              </a:ext>
            </a:extLst>
          </p:cNvPr>
          <p:cNvSpPr>
            <a:spLocks noGrp="1"/>
          </p:cNvSpPr>
          <p:nvPr>
            <p:ph type="title"/>
          </p:nvPr>
        </p:nvSpPr>
        <p:spPr/>
        <p:txBody>
          <a:bodyPr/>
          <a:lstStyle/>
          <a:p>
            <a:r>
              <a:rPr lang="en-US" dirty="0">
                <a:latin typeface="Letter-join Print Plus 1"/>
              </a:rPr>
              <a:t>Break time and lunchtime.</a:t>
            </a:r>
          </a:p>
        </p:txBody>
      </p:sp>
      <p:graphicFrame>
        <p:nvGraphicFramePr>
          <p:cNvPr id="8" name="Table 7">
            <a:extLst>
              <a:ext uri="{FF2B5EF4-FFF2-40B4-BE49-F238E27FC236}">
                <a16:creationId xmlns:a16="http://schemas.microsoft.com/office/drawing/2014/main" id="{40B5AF39-F049-C35F-696E-56CA01200B27}"/>
              </a:ext>
            </a:extLst>
          </p:cNvPr>
          <p:cNvGraphicFramePr>
            <a:graphicFrameLocks noGrp="1"/>
          </p:cNvGraphicFramePr>
          <p:nvPr>
            <p:extLst>
              <p:ext uri="{D42A27DB-BD31-4B8C-83A1-F6EECF244321}">
                <p14:modId xmlns:p14="http://schemas.microsoft.com/office/powerpoint/2010/main" val="466501346"/>
              </p:ext>
            </p:extLst>
          </p:nvPr>
        </p:nvGraphicFramePr>
        <p:xfrm>
          <a:off x="3577087" y="1124324"/>
          <a:ext cx="8031202" cy="2236714"/>
        </p:xfrm>
        <a:graphic>
          <a:graphicData uri="http://schemas.openxmlformats.org/drawingml/2006/table">
            <a:tbl>
              <a:tblPr bandRow="1">
                <a:tableStyleId>{5C22544A-7EE6-4342-B048-85BDC9FD1C3A}</a:tableStyleId>
              </a:tblPr>
              <a:tblGrid>
                <a:gridCol w="4015601">
                  <a:extLst>
                    <a:ext uri="{9D8B030D-6E8A-4147-A177-3AD203B41FA5}">
                      <a16:colId xmlns:a16="http://schemas.microsoft.com/office/drawing/2014/main" val="3851220395"/>
                    </a:ext>
                  </a:extLst>
                </a:gridCol>
                <a:gridCol w="4015601">
                  <a:extLst>
                    <a:ext uri="{9D8B030D-6E8A-4147-A177-3AD203B41FA5}">
                      <a16:colId xmlns:a16="http://schemas.microsoft.com/office/drawing/2014/main" val="2456193932"/>
                    </a:ext>
                  </a:extLst>
                </a:gridCol>
              </a:tblGrid>
              <a:tr h="539208">
                <a:tc>
                  <a:txBody>
                    <a:bodyPr/>
                    <a:lstStyle/>
                    <a:p>
                      <a:pPr fontAlgn="base">
                        <a:lnSpc>
                          <a:spcPts val="2175"/>
                        </a:lnSpc>
                        <a:buNone/>
                      </a:pPr>
                      <a:r>
                        <a:rPr lang="en-GB" sz="1800" b="1" dirty="0">
                          <a:solidFill>
                            <a:srgbClr val="FFFFFF"/>
                          </a:solidFill>
                          <a:effectLst/>
                          <a:latin typeface="Arial"/>
                        </a:rPr>
                        <a:t>Year group</a:t>
                      </a:r>
                      <a:endParaRPr lang="en-GB" b="1" dirty="0">
                        <a:solidFill>
                          <a:srgbClr val="FFFFFF"/>
                        </a:solidFill>
                        <a:effectLst/>
                        <a:latin typeface="Arial"/>
                      </a:endParaRPr>
                    </a:p>
                  </a:txBody>
                  <a:tcPr marT="45691" marB="45691">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1336" cap="flat" cmpd="sng" algn="ctr">
                      <a:solidFill>
                        <a:srgbClr val="FFFFFF"/>
                      </a:solidFill>
                      <a:prstDash val="solid"/>
                      <a:round/>
                      <a:headEnd type="none" w="med" len="med"/>
                      <a:tailEnd type="none" w="med" len="med"/>
                    </a:lnB>
                    <a:solidFill>
                      <a:srgbClr val="BBE0E3"/>
                    </a:solidFill>
                  </a:tcPr>
                </a:tc>
                <a:tc>
                  <a:txBody>
                    <a:bodyPr/>
                    <a:lstStyle/>
                    <a:p>
                      <a:pPr fontAlgn="base">
                        <a:lnSpc>
                          <a:spcPts val="2175"/>
                        </a:lnSpc>
                        <a:buNone/>
                      </a:pPr>
                      <a:r>
                        <a:rPr lang="en-GB" sz="1800" b="1" dirty="0">
                          <a:solidFill>
                            <a:srgbClr val="FFFFFF"/>
                          </a:solidFill>
                          <a:effectLst/>
                          <a:latin typeface="Arial"/>
                        </a:rPr>
                        <a:t>Break times</a:t>
                      </a:r>
                      <a:endParaRPr lang="en-GB" b="1" dirty="0">
                        <a:solidFill>
                          <a:srgbClr val="FFFFFF"/>
                        </a:solidFill>
                        <a:effectLst/>
                        <a:latin typeface="Arial"/>
                      </a:endParaRPr>
                    </a:p>
                  </a:txBody>
                  <a:tcPr marT="45691" marB="45691">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1336" cap="flat" cmpd="sng" algn="ctr">
                      <a:solidFill>
                        <a:srgbClr val="FFFFFF"/>
                      </a:solidFill>
                      <a:prstDash val="solid"/>
                      <a:round/>
                      <a:headEnd type="none" w="med" len="med"/>
                      <a:tailEnd type="none" w="med" len="med"/>
                    </a:lnB>
                    <a:solidFill>
                      <a:srgbClr val="BBE0E3"/>
                    </a:solidFill>
                  </a:tcPr>
                </a:tc>
                <a:extLst>
                  <a:ext uri="{0D108BD9-81ED-4DB2-BD59-A6C34878D82A}">
                    <a16:rowId xmlns:a16="http://schemas.microsoft.com/office/drawing/2014/main" val="3372566497"/>
                  </a:ext>
                </a:extLst>
              </a:tr>
              <a:tr h="1697506">
                <a:tc>
                  <a:txBody>
                    <a:bodyPr/>
                    <a:lstStyle/>
                    <a:p>
                      <a:pPr algn="ctr" fontAlgn="base">
                        <a:lnSpc>
                          <a:spcPts val="2850"/>
                        </a:lnSpc>
                        <a:buNone/>
                      </a:pPr>
                      <a:r>
                        <a:rPr lang="en-GB" sz="2400" dirty="0">
                          <a:effectLst/>
                          <a:latin typeface="Arial"/>
                        </a:rPr>
                        <a:t>Year 1</a:t>
                      </a:r>
                      <a:endParaRPr lang="en-GB" dirty="0">
                        <a:effectLst/>
                        <a:latin typeface="Arial"/>
                      </a:endParaRPr>
                    </a:p>
                  </a:txBody>
                  <a:tcPr marT="45691" marB="45691">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1336"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F3F4"/>
                    </a:solidFill>
                  </a:tcPr>
                </a:tc>
                <a:tc>
                  <a:txBody>
                    <a:bodyPr/>
                    <a:lstStyle/>
                    <a:p>
                      <a:pPr algn="ctr" fontAlgn="base">
                        <a:lnSpc>
                          <a:spcPts val="2850"/>
                        </a:lnSpc>
                        <a:buNone/>
                      </a:pPr>
                      <a:r>
                        <a:rPr lang="en-GB" sz="2000">
                          <a:effectLst/>
                          <a:latin typeface="Arial"/>
                        </a:rPr>
                        <a:t>30 minute morning break</a:t>
                      </a:r>
                    </a:p>
                    <a:p>
                      <a:pPr algn="ctr" fontAlgn="base">
                        <a:lnSpc>
                          <a:spcPts val="2850"/>
                        </a:lnSpc>
                        <a:buNone/>
                      </a:pPr>
                      <a:r>
                        <a:rPr lang="en-GB" sz="2000" dirty="0">
                          <a:effectLst/>
                          <a:latin typeface="Arial"/>
                        </a:rPr>
                        <a:t>20-30 minute</a:t>
                      </a:r>
                      <a:r>
                        <a:rPr lang="en-GB" sz="2000">
                          <a:effectLst/>
                          <a:latin typeface="Arial"/>
                        </a:rPr>
                        <a:t> afternoon break  </a:t>
                      </a:r>
                      <a:r>
                        <a:rPr lang="en-GB" sz="1600">
                          <a:effectLst/>
                          <a:latin typeface="Arial"/>
                        </a:rPr>
                        <a:t>These will change as the year progresses and the curriculum develops.</a:t>
                      </a:r>
                    </a:p>
                  </a:txBody>
                  <a:tcPr marT="45691" marB="45691">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1336"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F3F4"/>
                    </a:solidFill>
                  </a:tcPr>
                </a:tc>
                <a:extLst>
                  <a:ext uri="{0D108BD9-81ED-4DB2-BD59-A6C34878D82A}">
                    <a16:rowId xmlns:a16="http://schemas.microsoft.com/office/drawing/2014/main" val="1363240917"/>
                  </a:ext>
                </a:extLst>
              </a:tr>
            </a:tbl>
          </a:graphicData>
        </a:graphic>
      </p:graphicFrame>
      <p:graphicFrame>
        <p:nvGraphicFramePr>
          <p:cNvPr id="10" name="Table 9">
            <a:extLst>
              <a:ext uri="{FF2B5EF4-FFF2-40B4-BE49-F238E27FC236}">
                <a16:creationId xmlns:a16="http://schemas.microsoft.com/office/drawing/2014/main" id="{0E356BFB-D094-24DB-1211-94C3A9B48828}"/>
              </a:ext>
            </a:extLst>
          </p:cNvPr>
          <p:cNvGraphicFramePr>
            <a:graphicFrameLocks noGrp="1"/>
          </p:cNvGraphicFramePr>
          <p:nvPr>
            <p:extLst>
              <p:ext uri="{D42A27DB-BD31-4B8C-83A1-F6EECF244321}">
                <p14:modId xmlns:p14="http://schemas.microsoft.com/office/powerpoint/2010/main" val="3973106852"/>
              </p:ext>
            </p:extLst>
          </p:nvPr>
        </p:nvGraphicFramePr>
        <p:xfrm>
          <a:off x="3581400" y="3420014"/>
          <a:ext cx="8077200" cy="1714500"/>
        </p:xfrm>
        <a:graphic>
          <a:graphicData uri="http://schemas.openxmlformats.org/drawingml/2006/table">
            <a:tbl>
              <a:tblPr bandRow="1">
                <a:tableStyleId>{5C22544A-7EE6-4342-B048-85BDC9FD1C3A}</a:tableStyleId>
              </a:tblPr>
              <a:tblGrid>
                <a:gridCol w="2019300">
                  <a:extLst>
                    <a:ext uri="{9D8B030D-6E8A-4147-A177-3AD203B41FA5}">
                      <a16:colId xmlns:a16="http://schemas.microsoft.com/office/drawing/2014/main" val="916951626"/>
                    </a:ext>
                  </a:extLst>
                </a:gridCol>
                <a:gridCol w="2019300">
                  <a:extLst>
                    <a:ext uri="{9D8B030D-6E8A-4147-A177-3AD203B41FA5}">
                      <a16:colId xmlns:a16="http://schemas.microsoft.com/office/drawing/2014/main" val="4047233472"/>
                    </a:ext>
                  </a:extLst>
                </a:gridCol>
                <a:gridCol w="2019300">
                  <a:extLst>
                    <a:ext uri="{9D8B030D-6E8A-4147-A177-3AD203B41FA5}">
                      <a16:colId xmlns:a16="http://schemas.microsoft.com/office/drawing/2014/main" val="1761112426"/>
                    </a:ext>
                  </a:extLst>
                </a:gridCol>
                <a:gridCol w="2019300">
                  <a:extLst>
                    <a:ext uri="{9D8B030D-6E8A-4147-A177-3AD203B41FA5}">
                      <a16:colId xmlns:a16="http://schemas.microsoft.com/office/drawing/2014/main" val="3853508023"/>
                    </a:ext>
                  </a:extLst>
                </a:gridCol>
              </a:tblGrid>
              <a:tr h="647700">
                <a:tc>
                  <a:txBody>
                    <a:bodyPr/>
                    <a:lstStyle/>
                    <a:p>
                      <a:pPr fontAlgn="base">
                        <a:lnSpc>
                          <a:spcPts val="2175"/>
                        </a:lnSpc>
                        <a:buNone/>
                      </a:pPr>
                      <a:r>
                        <a:rPr lang="en-GB" sz="1800" dirty="0">
                          <a:effectLst/>
                          <a:latin typeface="Arial"/>
                        </a:rPr>
                        <a:t>Year Group</a:t>
                      </a:r>
                      <a:endParaRPr lang="en-GB" dirty="0">
                        <a:effectLst/>
                        <a:latin typeface="Arial"/>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F3F4"/>
                    </a:solidFill>
                  </a:tcPr>
                </a:tc>
                <a:tc>
                  <a:txBody>
                    <a:bodyPr/>
                    <a:lstStyle/>
                    <a:p>
                      <a:pPr fontAlgn="base">
                        <a:lnSpc>
                          <a:spcPts val="2175"/>
                        </a:lnSpc>
                        <a:buNone/>
                      </a:pPr>
                      <a:r>
                        <a:rPr lang="en-GB" sz="1800" dirty="0">
                          <a:effectLst/>
                          <a:latin typeface="Arial"/>
                        </a:rPr>
                        <a:t>Lunch break time</a:t>
                      </a:r>
                      <a:endParaRPr lang="en-GB" dirty="0">
                        <a:effectLst/>
                        <a:latin typeface="Arial"/>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F3F4"/>
                    </a:solidFill>
                  </a:tcPr>
                </a:tc>
                <a:tc>
                  <a:txBody>
                    <a:bodyPr/>
                    <a:lstStyle/>
                    <a:p>
                      <a:pPr fontAlgn="base">
                        <a:lnSpc>
                          <a:spcPts val="2175"/>
                        </a:lnSpc>
                        <a:buNone/>
                      </a:pPr>
                      <a:r>
                        <a:rPr lang="en-GB" sz="1800" dirty="0">
                          <a:effectLst/>
                          <a:latin typeface="Arial"/>
                        </a:rPr>
                        <a:t>Eating Time</a:t>
                      </a:r>
                      <a:endParaRPr lang="en-GB" dirty="0">
                        <a:effectLst/>
                        <a:latin typeface="Arial"/>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F3F4"/>
                    </a:solidFill>
                  </a:tcPr>
                </a:tc>
                <a:tc>
                  <a:txBody>
                    <a:bodyPr/>
                    <a:lstStyle/>
                    <a:p>
                      <a:pPr fontAlgn="base">
                        <a:lnSpc>
                          <a:spcPts val="2175"/>
                        </a:lnSpc>
                        <a:buNone/>
                      </a:pPr>
                      <a:r>
                        <a:rPr lang="en-GB" sz="1800" dirty="0">
                          <a:effectLst/>
                          <a:latin typeface="Arial"/>
                        </a:rPr>
                        <a:t>Playing Time</a:t>
                      </a:r>
                      <a:endParaRPr lang="en-GB" dirty="0">
                        <a:effectLst/>
                        <a:latin typeface="Arial"/>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F3F4"/>
                    </a:solidFill>
                  </a:tcPr>
                </a:tc>
                <a:extLst>
                  <a:ext uri="{0D108BD9-81ED-4DB2-BD59-A6C34878D82A}">
                    <a16:rowId xmlns:a16="http://schemas.microsoft.com/office/drawing/2014/main" val="3026113819"/>
                  </a:ext>
                </a:extLst>
              </a:tr>
              <a:tr h="1066800">
                <a:tc>
                  <a:txBody>
                    <a:bodyPr/>
                    <a:lstStyle/>
                    <a:p>
                      <a:pPr algn="ctr" fontAlgn="base">
                        <a:lnSpc>
                          <a:spcPts val="2850"/>
                        </a:lnSpc>
                        <a:buNone/>
                      </a:pPr>
                      <a:r>
                        <a:rPr lang="en-GB" sz="2400" dirty="0">
                          <a:effectLst/>
                          <a:latin typeface="Arial"/>
                        </a:rPr>
                        <a:t>Year 1</a:t>
                      </a:r>
                      <a:endParaRPr lang="en-GB" dirty="0">
                        <a:effectLst/>
                        <a:latin typeface="Arial"/>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3F9FA"/>
                    </a:solidFill>
                  </a:tcPr>
                </a:tc>
                <a:tc>
                  <a:txBody>
                    <a:bodyPr/>
                    <a:lstStyle/>
                    <a:p>
                      <a:pPr algn="ctr" fontAlgn="base">
                        <a:lnSpc>
                          <a:spcPts val="2850"/>
                        </a:lnSpc>
                        <a:buNone/>
                      </a:pPr>
                      <a:r>
                        <a:rPr lang="en-GB" sz="2400" dirty="0">
                          <a:effectLst/>
                          <a:latin typeface="Arial"/>
                        </a:rPr>
                        <a:t>12:30</a:t>
                      </a:r>
                      <a:endParaRPr lang="en-GB" dirty="0">
                        <a:effectLst/>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3F9FA"/>
                    </a:solidFill>
                  </a:tcPr>
                </a:tc>
                <a:tc>
                  <a:txBody>
                    <a:bodyPr/>
                    <a:lstStyle/>
                    <a:p>
                      <a:pPr algn="ctr" fontAlgn="base">
                        <a:lnSpc>
                          <a:spcPts val="2850"/>
                        </a:lnSpc>
                        <a:buNone/>
                      </a:pPr>
                      <a:r>
                        <a:rPr lang="en-GB" sz="2400" dirty="0">
                          <a:effectLst/>
                          <a:latin typeface="Arial"/>
                        </a:rPr>
                        <a:t>12.30-12:55</a:t>
                      </a:r>
                      <a:endParaRPr lang="en-GB" dirty="0">
                        <a:effectLst/>
                        <a:latin typeface="Arial"/>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3F9FA"/>
                    </a:solidFill>
                  </a:tcPr>
                </a:tc>
                <a:tc>
                  <a:txBody>
                    <a:bodyPr/>
                    <a:lstStyle/>
                    <a:p>
                      <a:pPr algn="ctr" fontAlgn="base">
                        <a:lnSpc>
                          <a:spcPts val="2850"/>
                        </a:lnSpc>
                        <a:buNone/>
                      </a:pPr>
                      <a:r>
                        <a:rPr lang="en-GB" sz="2400" dirty="0">
                          <a:effectLst/>
                          <a:latin typeface="Arial"/>
                        </a:rPr>
                        <a:t>12:55-1.30</a:t>
                      </a:r>
                      <a:endParaRPr lang="en-GB" dirty="0">
                        <a:effectLst/>
                        <a:latin typeface="Arial"/>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3F9FA"/>
                    </a:solidFill>
                  </a:tcPr>
                </a:tc>
                <a:extLst>
                  <a:ext uri="{0D108BD9-81ED-4DB2-BD59-A6C34878D82A}">
                    <a16:rowId xmlns:a16="http://schemas.microsoft.com/office/drawing/2014/main" val="1855575499"/>
                  </a:ext>
                </a:extLst>
              </a:tr>
            </a:tbl>
          </a:graphicData>
        </a:graphic>
      </p:graphicFrame>
    </p:spTree>
    <p:extLst>
      <p:ext uri="{BB962C8B-B14F-4D97-AF65-F5344CB8AC3E}">
        <p14:creationId xmlns:p14="http://schemas.microsoft.com/office/powerpoint/2010/main" val="3876987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7AB4-8A5C-4FB8-D980-444869283D48}"/>
              </a:ext>
            </a:extLst>
          </p:cNvPr>
          <p:cNvSpPr>
            <a:spLocks noGrp="1"/>
          </p:cNvSpPr>
          <p:nvPr>
            <p:ph type="title"/>
          </p:nvPr>
        </p:nvSpPr>
        <p:spPr>
          <a:xfrm>
            <a:off x="252919" y="1123837"/>
            <a:ext cx="1322841" cy="4601183"/>
          </a:xfrm>
        </p:spPr>
        <p:txBody>
          <a:bodyPr/>
          <a:lstStyle/>
          <a:p>
            <a:r>
              <a:rPr lang="en-US" dirty="0">
                <a:latin typeface="Letter-join Print Plus 1"/>
              </a:rPr>
              <a:t>Lunchtime offer</a:t>
            </a:r>
          </a:p>
        </p:txBody>
      </p:sp>
      <p:pic>
        <p:nvPicPr>
          <p:cNvPr id="5" name="Picture 4">
            <a:extLst>
              <a:ext uri="{FF2B5EF4-FFF2-40B4-BE49-F238E27FC236}">
                <a16:creationId xmlns:a16="http://schemas.microsoft.com/office/drawing/2014/main" id="{98F3A607-51B9-4BED-0791-3E3FD0E727CC}"/>
              </a:ext>
            </a:extLst>
          </p:cNvPr>
          <p:cNvPicPr>
            <a:picLocks noChangeAspect="1"/>
          </p:cNvPicPr>
          <p:nvPr/>
        </p:nvPicPr>
        <p:blipFill>
          <a:blip r:embed="rId3"/>
          <a:stretch>
            <a:fillRect/>
          </a:stretch>
        </p:blipFill>
        <p:spPr>
          <a:xfrm>
            <a:off x="2674954" y="-1"/>
            <a:ext cx="9520297" cy="6846795"/>
          </a:xfrm>
          <a:prstGeom prst="rect">
            <a:avLst/>
          </a:prstGeom>
        </p:spPr>
      </p:pic>
    </p:spTree>
    <p:extLst>
      <p:ext uri="{BB962C8B-B14F-4D97-AF65-F5344CB8AC3E}">
        <p14:creationId xmlns:p14="http://schemas.microsoft.com/office/powerpoint/2010/main" val="30506087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B183-B5C2-F296-B768-40C55609598E}"/>
              </a:ext>
            </a:extLst>
          </p:cNvPr>
          <p:cNvSpPr>
            <a:spLocks noGrp="1"/>
          </p:cNvSpPr>
          <p:nvPr>
            <p:ph type="title"/>
          </p:nvPr>
        </p:nvSpPr>
        <p:spPr>
          <a:xfrm>
            <a:off x="252919" y="1123837"/>
            <a:ext cx="2947482" cy="1294391"/>
          </a:xfrm>
        </p:spPr>
        <p:txBody>
          <a:bodyPr/>
          <a:lstStyle/>
          <a:p>
            <a:r>
              <a:rPr lang="en-US">
                <a:latin typeface="Letter-join Print Plus 1"/>
              </a:rPr>
              <a:t>Healthy lunch</a:t>
            </a:r>
          </a:p>
        </p:txBody>
      </p:sp>
      <p:pic>
        <p:nvPicPr>
          <p:cNvPr id="3" name="Picture 2" descr="Lunch Box Stock Illustrations – 42,931 Lunch Box Stock Illustrations,  Vectors &amp; Clipart - Dreamstime">
            <a:extLst>
              <a:ext uri="{FF2B5EF4-FFF2-40B4-BE49-F238E27FC236}">
                <a16:creationId xmlns:a16="http://schemas.microsoft.com/office/drawing/2014/main" id="{CBEC304B-E3BE-F8B7-AEEE-65D8C4E3CEAE}"/>
              </a:ext>
            </a:extLst>
          </p:cNvPr>
          <p:cNvPicPr>
            <a:picLocks noChangeAspect="1"/>
          </p:cNvPicPr>
          <p:nvPr/>
        </p:nvPicPr>
        <p:blipFill rotWithShape="1">
          <a:blip r:embed="rId3"/>
          <a:srcRect l="8129" t="8659" r="-189" b="18166"/>
          <a:stretch/>
        </p:blipFill>
        <p:spPr>
          <a:xfrm>
            <a:off x="10409207" y="2909348"/>
            <a:ext cx="1522868" cy="1365030"/>
          </a:xfrm>
          <a:prstGeom prst="rect">
            <a:avLst/>
          </a:prstGeom>
        </p:spPr>
      </p:pic>
      <p:sp>
        <p:nvSpPr>
          <p:cNvPr id="6" name="TextBox 5">
            <a:extLst>
              <a:ext uri="{FF2B5EF4-FFF2-40B4-BE49-F238E27FC236}">
                <a16:creationId xmlns:a16="http://schemas.microsoft.com/office/drawing/2014/main" id="{ECC86D54-B171-3EAA-90E9-3AF9E0540339}"/>
              </a:ext>
            </a:extLst>
          </p:cNvPr>
          <p:cNvSpPr txBox="1"/>
          <p:nvPr/>
        </p:nvSpPr>
        <p:spPr>
          <a:xfrm>
            <a:off x="3564885" y="371730"/>
            <a:ext cx="7763391"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400" u="sng">
              <a:latin typeface="Letter-join Print Plus 1"/>
            </a:endParaRPr>
          </a:p>
          <a:p>
            <a:pPr algn="ctr"/>
            <a:r>
              <a:rPr lang="en-US" sz="2400" b="1" u="sng" dirty="0">
                <a:solidFill>
                  <a:srgbClr val="00B050"/>
                </a:solidFill>
                <a:latin typeface="Letter-join Print Plus 1"/>
              </a:rPr>
              <a:t>Please:</a:t>
            </a:r>
          </a:p>
          <a:p>
            <a:pPr marL="342900" indent="-342900" algn="ctr">
              <a:buFont typeface="Arial"/>
              <a:buChar char="•"/>
            </a:pPr>
            <a:r>
              <a:rPr lang="en-US" sz="2400" dirty="0">
                <a:latin typeface="Letter-join Print Plus 1"/>
              </a:rPr>
              <a:t>Refrain from packing too much</a:t>
            </a:r>
          </a:p>
          <a:p>
            <a:pPr marL="342900" indent="-342900" algn="ctr">
              <a:buFont typeface="Arial"/>
              <a:buChar char="•"/>
            </a:pPr>
            <a:r>
              <a:rPr lang="en-US" sz="2400" dirty="0">
                <a:latin typeface="Letter-join Print Plus 1"/>
              </a:rPr>
              <a:t>Start with less and add more items if they are eating all the items that you send</a:t>
            </a:r>
          </a:p>
          <a:p>
            <a:pPr marL="342900" indent="-342900" algn="ctr">
              <a:buFont typeface="Arial"/>
              <a:buChar char="•"/>
            </a:pPr>
            <a:r>
              <a:rPr lang="en-US" sz="2400" dirty="0">
                <a:latin typeface="Letter-join Print Plus 1"/>
              </a:rPr>
              <a:t>Let us know if they continue to eat very little</a:t>
            </a:r>
          </a:p>
          <a:p>
            <a:pPr marL="342900" indent="-342900" algn="ctr">
              <a:buFont typeface="Arial"/>
              <a:buChar char="•"/>
            </a:pPr>
            <a:endParaRPr lang="en-US" sz="2400">
              <a:latin typeface="Letter-join Print Plus 1"/>
            </a:endParaRPr>
          </a:p>
          <a:p>
            <a:pPr marL="342900" indent="-342900" algn="ctr">
              <a:buFont typeface="Arial"/>
              <a:buChar char="•"/>
            </a:pPr>
            <a:endParaRPr lang="en-US" sz="2400" dirty="0">
              <a:solidFill>
                <a:srgbClr val="000000"/>
              </a:solidFill>
              <a:latin typeface="Letter-join Print Plus 1"/>
            </a:endParaRPr>
          </a:p>
          <a:p>
            <a:pPr marL="342900" indent="-342900" algn="ctr">
              <a:buFont typeface="Arial"/>
              <a:buChar char="•"/>
            </a:pPr>
            <a:endParaRPr lang="en-US" sz="2400" dirty="0">
              <a:solidFill>
                <a:srgbClr val="000000"/>
              </a:solidFill>
              <a:latin typeface="Letter-join Print Plus 1"/>
            </a:endParaRPr>
          </a:p>
          <a:p>
            <a:pPr marL="342900" indent="-342900" algn="ctr">
              <a:buFont typeface="Arial"/>
              <a:buChar char="•"/>
            </a:pPr>
            <a:endParaRPr lang="en-US" sz="2400" dirty="0">
              <a:solidFill>
                <a:srgbClr val="000000"/>
              </a:solidFill>
              <a:latin typeface="Letter-join Print Plus 1"/>
            </a:endParaRPr>
          </a:p>
          <a:p>
            <a:pPr algn="ctr"/>
            <a:r>
              <a:rPr lang="en-US" sz="2400" b="1" u="sng" dirty="0">
                <a:solidFill>
                  <a:srgbClr val="FF0000"/>
                </a:solidFill>
                <a:latin typeface="Letter-join Print Plus 1"/>
              </a:rPr>
              <a:t>No</a:t>
            </a:r>
          </a:p>
          <a:p>
            <a:pPr marL="342900" indent="-342900" algn="ctr">
              <a:buFont typeface="Arial"/>
              <a:buChar char="•"/>
            </a:pPr>
            <a:r>
              <a:rPr lang="en-US" sz="2400" dirty="0">
                <a:latin typeface="Letter-join Print Plus 1"/>
              </a:rPr>
              <a:t>Fizzy drinks</a:t>
            </a:r>
          </a:p>
          <a:p>
            <a:pPr marL="342900" indent="-342900" algn="ctr">
              <a:buFont typeface="Arial"/>
              <a:buChar char="•"/>
            </a:pPr>
            <a:r>
              <a:rPr lang="en-US" sz="2400" dirty="0">
                <a:latin typeface="Letter-join Print Plus 1"/>
              </a:rPr>
              <a:t>Sweets </a:t>
            </a:r>
          </a:p>
          <a:p>
            <a:pPr marL="342900" indent="-342900" algn="ctr">
              <a:buFont typeface="Arial"/>
              <a:buChar char="•"/>
            </a:pPr>
            <a:r>
              <a:rPr lang="en-US" sz="2400" dirty="0">
                <a:latin typeface="Letter-join Print Plus 1"/>
              </a:rPr>
              <a:t>Chocolate bars </a:t>
            </a:r>
          </a:p>
          <a:p>
            <a:pPr marL="342900" indent="-342900" algn="ctr">
              <a:buFont typeface="Arial"/>
              <a:buChar char="•"/>
            </a:pPr>
            <a:r>
              <a:rPr lang="en-US" sz="2400" dirty="0">
                <a:latin typeface="Letter-join Print Plus 1"/>
              </a:rPr>
              <a:t>Nut products (including peanut butter and Nutella)</a:t>
            </a:r>
          </a:p>
        </p:txBody>
      </p:sp>
      <p:pic>
        <p:nvPicPr>
          <p:cNvPr id="5" name="Picture 4" descr="A collage of children in school uniforms&#10;&#10;Description automatically generated">
            <a:extLst>
              <a:ext uri="{FF2B5EF4-FFF2-40B4-BE49-F238E27FC236}">
                <a16:creationId xmlns:a16="http://schemas.microsoft.com/office/drawing/2014/main" id="{031ACECB-8FD0-81ED-0952-D29CD47B075C}"/>
              </a:ext>
            </a:extLst>
          </p:cNvPr>
          <p:cNvPicPr>
            <a:picLocks noChangeAspect="1"/>
          </p:cNvPicPr>
          <p:nvPr/>
        </p:nvPicPr>
        <p:blipFill rotWithShape="1">
          <a:blip r:embed="rId4"/>
          <a:srcRect l="-13" t="49927" r="76220" b="329"/>
          <a:stretch/>
        </p:blipFill>
        <p:spPr>
          <a:xfrm rot="-180000">
            <a:off x="518387" y="2250544"/>
            <a:ext cx="2246724" cy="1796707"/>
          </a:xfrm>
          <a:prstGeom prst="rect">
            <a:avLst/>
          </a:prstGeom>
        </p:spPr>
      </p:pic>
      <p:pic>
        <p:nvPicPr>
          <p:cNvPr id="7" name="Picture 6" descr="A collage of children in school uniforms&#10;&#10;Description automatically generated">
            <a:extLst>
              <a:ext uri="{FF2B5EF4-FFF2-40B4-BE49-F238E27FC236}">
                <a16:creationId xmlns:a16="http://schemas.microsoft.com/office/drawing/2014/main" id="{DFB174A8-BFE9-B1F8-AC88-960F6917621C}"/>
              </a:ext>
            </a:extLst>
          </p:cNvPr>
          <p:cNvPicPr>
            <a:picLocks noChangeAspect="1"/>
          </p:cNvPicPr>
          <p:nvPr/>
        </p:nvPicPr>
        <p:blipFill rotWithShape="1">
          <a:blip r:embed="rId4"/>
          <a:srcRect l="23573" r="49542" b="50478"/>
          <a:stretch/>
        </p:blipFill>
        <p:spPr>
          <a:xfrm>
            <a:off x="869283" y="4539741"/>
            <a:ext cx="2927749" cy="1916407"/>
          </a:xfrm>
          <a:prstGeom prst="rect">
            <a:avLst/>
          </a:prstGeom>
        </p:spPr>
      </p:pic>
    </p:spTree>
    <p:extLst>
      <p:ext uri="{BB962C8B-B14F-4D97-AF65-F5344CB8AC3E}">
        <p14:creationId xmlns:p14="http://schemas.microsoft.com/office/powerpoint/2010/main" val="11674942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558AE-7227-9CEB-3F4C-14550D98282E}"/>
              </a:ext>
            </a:extLst>
          </p:cNvPr>
          <p:cNvSpPr>
            <a:spLocks noGrp="1"/>
          </p:cNvSpPr>
          <p:nvPr>
            <p:ph type="title"/>
          </p:nvPr>
        </p:nvSpPr>
        <p:spPr/>
        <p:txBody>
          <a:bodyPr/>
          <a:lstStyle/>
          <a:p>
            <a:r>
              <a:rPr lang="en-GB">
                <a:latin typeface="Letter-join Print Plus 1"/>
              </a:rPr>
              <a:t>In classrooms</a:t>
            </a:r>
          </a:p>
        </p:txBody>
      </p:sp>
      <p:pic>
        <p:nvPicPr>
          <p:cNvPr id="4" name="Picture 3" descr="Classic Fresh Fruit Bowl">
            <a:extLst>
              <a:ext uri="{FF2B5EF4-FFF2-40B4-BE49-F238E27FC236}">
                <a16:creationId xmlns:a16="http://schemas.microsoft.com/office/drawing/2014/main" id="{8A294709-3D61-8650-DB3F-73A83F066D2A}"/>
              </a:ext>
            </a:extLst>
          </p:cNvPr>
          <p:cNvPicPr>
            <a:picLocks noChangeAspect="1"/>
          </p:cNvPicPr>
          <p:nvPr/>
        </p:nvPicPr>
        <p:blipFill>
          <a:blip r:embed="rId3"/>
          <a:stretch>
            <a:fillRect/>
          </a:stretch>
        </p:blipFill>
        <p:spPr>
          <a:xfrm>
            <a:off x="4509974" y="339442"/>
            <a:ext cx="2958860" cy="2472906"/>
          </a:xfrm>
          <a:prstGeom prst="rect">
            <a:avLst/>
          </a:prstGeom>
        </p:spPr>
      </p:pic>
      <p:pic>
        <p:nvPicPr>
          <p:cNvPr id="6" name="Picture 5" descr="Edinburgh school to ditch cartons of milk as part of pilot - Midlothian View">
            <a:extLst>
              <a:ext uri="{FF2B5EF4-FFF2-40B4-BE49-F238E27FC236}">
                <a16:creationId xmlns:a16="http://schemas.microsoft.com/office/drawing/2014/main" id="{A59AA47E-F970-DF42-6869-FC9720039D31}"/>
              </a:ext>
            </a:extLst>
          </p:cNvPr>
          <p:cNvPicPr>
            <a:picLocks noChangeAspect="1"/>
          </p:cNvPicPr>
          <p:nvPr/>
        </p:nvPicPr>
        <p:blipFill rotWithShape="1">
          <a:blip r:embed="rId4"/>
          <a:srcRect l="28796" r="27225" b="781"/>
          <a:stretch/>
        </p:blipFill>
        <p:spPr>
          <a:xfrm>
            <a:off x="6305910" y="4341438"/>
            <a:ext cx="1609002" cy="2402171"/>
          </a:xfrm>
          <a:prstGeom prst="rect">
            <a:avLst/>
          </a:prstGeom>
        </p:spPr>
      </p:pic>
      <p:sp>
        <p:nvSpPr>
          <p:cNvPr id="8" name="TextBox 7">
            <a:extLst>
              <a:ext uri="{FF2B5EF4-FFF2-40B4-BE49-F238E27FC236}">
                <a16:creationId xmlns:a16="http://schemas.microsoft.com/office/drawing/2014/main" id="{41A93C48-B31D-8B59-A8E3-4C37BEC5CD84}"/>
              </a:ext>
            </a:extLst>
          </p:cNvPr>
          <p:cNvSpPr txBox="1"/>
          <p:nvPr/>
        </p:nvSpPr>
        <p:spPr>
          <a:xfrm>
            <a:off x="7919584" y="691318"/>
            <a:ext cx="2084335"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latin typeface="Letter-join Print Plus 1"/>
              </a:rPr>
              <a:t>Daily fruit accessible throughout the day</a:t>
            </a:r>
            <a:endParaRPr lang="en-US"/>
          </a:p>
        </p:txBody>
      </p:sp>
      <p:sp>
        <p:nvSpPr>
          <p:cNvPr id="10" name="TextBox 9">
            <a:extLst>
              <a:ext uri="{FF2B5EF4-FFF2-40B4-BE49-F238E27FC236}">
                <a16:creationId xmlns:a16="http://schemas.microsoft.com/office/drawing/2014/main" id="{003857E8-CA5B-7487-4363-C98678FE122E}"/>
              </a:ext>
            </a:extLst>
          </p:cNvPr>
          <p:cNvSpPr txBox="1"/>
          <p:nvPr/>
        </p:nvSpPr>
        <p:spPr>
          <a:xfrm>
            <a:off x="4039339" y="5403805"/>
            <a:ext cx="206995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latin typeface="Letter-join Print Plus 1"/>
              </a:rPr>
              <a:t>Milk provided every day </a:t>
            </a:r>
          </a:p>
        </p:txBody>
      </p:sp>
      <p:sp>
        <p:nvSpPr>
          <p:cNvPr id="12" name="TextBox 11">
            <a:extLst>
              <a:ext uri="{FF2B5EF4-FFF2-40B4-BE49-F238E27FC236}">
                <a16:creationId xmlns:a16="http://schemas.microsoft.com/office/drawing/2014/main" id="{4F810FB6-632E-9BCC-F0CA-E0325073D203}"/>
              </a:ext>
            </a:extLst>
          </p:cNvPr>
          <p:cNvSpPr txBox="1"/>
          <p:nvPr/>
        </p:nvSpPr>
        <p:spPr>
          <a:xfrm>
            <a:off x="8395679" y="3822295"/>
            <a:ext cx="2084335"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latin typeface="Letter-join Print Plus 1"/>
              </a:rPr>
              <a:t>Water – </a:t>
            </a:r>
            <a:r>
              <a:rPr lang="en-US" sz="2400" dirty="0">
                <a:latin typeface="Letter-join Print Plus 1"/>
              </a:rPr>
              <a:t>access to fresh cold water</a:t>
            </a:r>
          </a:p>
          <a:p>
            <a:pPr algn="ctr"/>
            <a:r>
              <a:rPr lang="en-US" sz="2400">
                <a:latin typeface="Letter-join Print Plus 1"/>
              </a:rPr>
              <a:t>(water bottles needed in class)</a:t>
            </a:r>
          </a:p>
        </p:txBody>
      </p:sp>
    </p:spTree>
    <p:extLst>
      <p:ext uri="{BB962C8B-B14F-4D97-AF65-F5344CB8AC3E}">
        <p14:creationId xmlns:p14="http://schemas.microsoft.com/office/powerpoint/2010/main" val="23181769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6D96E-57FB-6B1F-82BA-25453E6488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8C6AFA-3E16-92FA-8445-8506A7764D25}"/>
              </a:ext>
            </a:extLst>
          </p:cNvPr>
          <p:cNvSpPr>
            <a:spLocks noGrp="1"/>
          </p:cNvSpPr>
          <p:nvPr>
            <p:ph type="title"/>
          </p:nvPr>
        </p:nvSpPr>
        <p:spPr/>
        <p:txBody>
          <a:bodyPr/>
          <a:lstStyle/>
          <a:p>
            <a:r>
              <a:rPr lang="en-GB" dirty="0">
                <a:latin typeface="Letter-join Print Plus 1"/>
              </a:rPr>
              <a:t>THINK NUT!</a:t>
            </a:r>
            <a:br>
              <a:rPr lang="en-GB" dirty="0">
                <a:latin typeface="Letter-join Print Plus 1"/>
              </a:rPr>
            </a:br>
            <a:br>
              <a:rPr lang="en-GB" dirty="0">
                <a:latin typeface="Letter-join Print Plus 1"/>
              </a:rPr>
            </a:br>
            <a:r>
              <a:rPr lang="en-GB" dirty="0">
                <a:latin typeface="Letter-join Print Plus 1"/>
              </a:rPr>
              <a:t>We are a nut aware school.</a:t>
            </a:r>
          </a:p>
        </p:txBody>
      </p:sp>
      <p:sp>
        <p:nvSpPr>
          <p:cNvPr id="3" name="Content Placeholder 2">
            <a:extLst>
              <a:ext uri="{FF2B5EF4-FFF2-40B4-BE49-F238E27FC236}">
                <a16:creationId xmlns:a16="http://schemas.microsoft.com/office/drawing/2014/main" id="{21D28CF8-29E7-4E22-818B-B7790CF04F4D}"/>
              </a:ext>
            </a:extLst>
          </p:cNvPr>
          <p:cNvSpPr>
            <a:spLocks noGrp="1"/>
          </p:cNvSpPr>
          <p:nvPr/>
        </p:nvSpPr>
        <p:spPr bwMode="auto">
          <a:xfrm>
            <a:off x="3505200" y="1039513"/>
            <a:ext cx="8229600" cy="4784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defRPr/>
            </a:pPr>
            <a:r>
              <a:rPr lang="en-GB" sz="1600">
                <a:solidFill>
                  <a:srgbClr val="000000"/>
                </a:solidFill>
              </a:rPr>
              <a:t>No </a:t>
            </a:r>
            <a:r>
              <a:rPr lang="en-GB" sz="1600" b="1">
                <a:solidFill>
                  <a:srgbClr val="000000"/>
                </a:solidFill>
              </a:rPr>
              <a:t>nuts</a:t>
            </a:r>
            <a:r>
              <a:rPr lang="en-GB" sz="1600">
                <a:solidFill>
                  <a:srgbClr val="000000"/>
                </a:solidFill>
              </a:rPr>
              <a:t> or </a:t>
            </a:r>
            <a:r>
              <a:rPr lang="en-GB" sz="1600" b="1">
                <a:solidFill>
                  <a:srgbClr val="000000"/>
                </a:solidFill>
              </a:rPr>
              <a:t>products containing nuts on the ingredients list</a:t>
            </a:r>
            <a:r>
              <a:rPr lang="en-GB" sz="1600">
                <a:solidFill>
                  <a:srgbClr val="000000"/>
                </a:solidFill>
              </a:rPr>
              <a:t> should be brought into school.</a:t>
            </a:r>
          </a:p>
          <a:p>
            <a:pPr>
              <a:defRPr/>
            </a:pPr>
            <a:r>
              <a:rPr lang="en-GB" sz="1600" b="1">
                <a:solidFill>
                  <a:srgbClr val="000000"/>
                </a:solidFill>
              </a:rPr>
              <a:t>BE AWARE</a:t>
            </a:r>
            <a:r>
              <a:rPr lang="en-GB" sz="1600">
                <a:solidFill>
                  <a:srgbClr val="000000"/>
                </a:solidFill>
              </a:rPr>
              <a:t>: products which have the following labels are not banned, but can still cause anaphylactic shock in some individuals with severe allergies:	•may contain nuts</a:t>
            </a:r>
          </a:p>
          <a:p>
            <a:pPr marL="0" indent="0">
              <a:buFontTx/>
              <a:buNone/>
              <a:defRPr/>
            </a:pPr>
            <a:r>
              <a:rPr lang="en-GB" sz="1600">
                <a:solidFill>
                  <a:srgbClr val="000000"/>
                </a:solidFill>
              </a:rPr>
              <a:t>		•may contain traces of nuts</a:t>
            </a:r>
          </a:p>
          <a:p>
            <a:pPr marL="0" indent="0">
              <a:buFontTx/>
              <a:buNone/>
              <a:defRPr/>
            </a:pPr>
            <a:r>
              <a:rPr lang="en-GB" sz="1600">
                <a:solidFill>
                  <a:srgbClr val="000000"/>
                </a:solidFill>
              </a:rPr>
              <a:t>		•manufactured in a facility where nuts have been processed</a:t>
            </a:r>
          </a:p>
          <a:p>
            <a:pPr>
              <a:defRPr/>
            </a:pPr>
            <a:r>
              <a:rPr lang="en-GB" sz="1600" b="1">
                <a:solidFill>
                  <a:srgbClr val="000000"/>
                </a:solidFill>
              </a:rPr>
              <a:t>BE AWARE</a:t>
            </a:r>
            <a:r>
              <a:rPr lang="en-GB" sz="1600">
                <a:solidFill>
                  <a:srgbClr val="000000"/>
                </a:solidFill>
              </a:rPr>
              <a:t>: home-baked food has probably been made in a kitchen where nuts have been present.</a:t>
            </a:r>
          </a:p>
          <a:p>
            <a:pPr>
              <a:defRPr/>
            </a:pPr>
            <a:r>
              <a:rPr lang="en-GB" sz="1600">
                <a:solidFill>
                  <a:srgbClr val="000000"/>
                </a:solidFill>
              </a:rPr>
              <a:t>Do </a:t>
            </a:r>
            <a:r>
              <a:rPr lang="en-GB" sz="1600" b="1">
                <a:solidFill>
                  <a:srgbClr val="000000"/>
                </a:solidFill>
              </a:rPr>
              <a:t>WASH YOUR HANDS </a:t>
            </a:r>
            <a:r>
              <a:rPr lang="en-GB" sz="1600">
                <a:solidFill>
                  <a:srgbClr val="000000"/>
                </a:solidFill>
              </a:rPr>
              <a:t>before and after eating</a:t>
            </a:r>
          </a:p>
          <a:p>
            <a:pPr>
              <a:defRPr/>
            </a:pPr>
            <a:r>
              <a:rPr lang="en-GB" sz="1600">
                <a:solidFill>
                  <a:srgbClr val="000000"/>
                </a:solidFill>
              </a:rPr>
              <a:t>Do </a:t>
            </a:r>
            <a:r>
              <a:rPr lang="en-GB" sz="1600" b="1">
                <a:solidFill>
                  <a:srgbClr val="000000"/>
                </a:solidFill>
              </a:rPr>
              <a:t>KEEP YOUR OWN FOOD TO YOURSELF </a:t>
            </a:r>
            <a:r>
              <a:rPr lang="en-GB" sz="1600">
                <a:solidFill>
                  <a:srgbClr val="000000"/>
                </a:solidFill>
              </a:rPr>
              <a:t>– no sharing!</a:t>
            </a:r>
          </a:p>
          <a:p>
            <a:pPr>
              <a:defRPr/>
            </a:pPr>
            <a:r>
              <a:rPr lang="en-GB" sz="1600">
                <a:solidFill>
                  <a:srgbClr val="000000"/>
                </a:solidFill>
              </a:rPr>
              <a:t>Do </a:t>
            </a:r>
            <a:r>
              <a:rPr lang="en-GB" sz="1600" b="1">
                <a:solidFill>
                  <a:srgbClr val="000000"/>
                </a:solidFill>
              </a:rPr>
              <a:t>LEARN THE SIGNS of an allergic reaction</a:t>
            </a:r>
            <a:r>
              <a:rPr lang="en-GB" sz="1600">
                <a:solidFill>
                  <a:srgbClr val="000000"/>
                </a:solidFill>
              </a:rPr>
              <a:t>: </a:t>
            </a:r>
          </a:p>
          <a:p>
            <a:pPr>
              <a:defRPr/>
            </a:pPr>
            <a:r>
              <a:rPr lang="en-GB" sz="1600">
                <a:solidFill>
                  <a:srgbClr val="000000"/>
                </a:solidFill>
              </a:rPr>
              <a:t>breathing difficulty, wheezing &amp; coughing</a:t>
            </a:r>
          </a:p>
          <a:p>
            <a:pPr>
              <a:defRPr/>
            </a:pPr>
            <a:r>
              <a:rPr lang="en-GB" sz="1600">
                <a:solidFill>
                  <a:srgbClr val="000000"/>
                </a:solidFill>
              </a:rPr>
              <a:t>vomiting</a:t>
            </a:r>
          </a:p>
          <a:p>
            <a:pPr>
              <a:defRPr/>
            </a:pPr>
            <a:r>
              <a:rPr lang="en-GB" sz="1600">
                <a:solidFill>
                  <a:srgbClr val="000000"/>
                </a:solidFill>
              </a:rPr>
              <a:t>swelling of tongue, lips or throat</a:t>
            </a:r>
          </a:p>
          <a:p>
            <a:pPr>
              <a:defRPr/>
            </a:pPr>
            <a:r>
              <a:rPr lang="en-GB" sz="1600">
                <a:solidFill>
                  <a:srgbClr val="000000"/>
                </a:solidFill>
              </a:rPr>
              <a:t>unusual red rash</a:t>
            </a:r>
          </a:p>
          <a:p>
            <a:pPr>
              <a:defRPr/>
            </a:pPr>
            <a:r>
              <a:rPr lang="en-GB" sz="1600">
                <a:solidFill>
                  <a:srgbClr val="000000"/>
                </a:solidFill>
              </a:rPr>
              <a:t>feeling faint</a:t>
            </a:r>
          </a:p>
          <a:p>
            <a:pPr>
              <a:defRPr/>
            </a:pPr>
            <a:r>
              <a:rPr lang="en-GB" sz="1600">
                <a:solidFill>
                  <a:srgbClr val="000000"/>
                </a:solidFill>
              </a:rPr>
              <a:t>Do </a:t>
            </a:r>
            <a:r>
              <a:rPr lang="en-GB" sz="1600" b="1">
                <a:solidFill>
                  <a:srgbClr val="000000"/>
                </a:solidFill>
              </a:rPr>
              <a:t>ASK</a:t>
            </a:r>
            <a:r>
              <a:rPr lang="en-GB" sz="1600">
                <a:solidFill>
                  <a:srgbClr val="000000"/>
                </a:solidFill>
              </a:rPr>
              <a:t> if you are unsure if something is safe for you or your child</a:t>
            </a:r>
          </a:p>
          <a:p>
            <a:pPr>
              <a:defRPr/>
            </a:pPr>
            <a:endParaRPr lang="en-GB"/>
          </a:p>
        </p:txBody>
      </p:sp>
    </p:spTree>
    <p:extLst>
      <p:ext uri="{BB962C8B-B14F-4D97-AF65-F5344CB8AC3E}">
        <p14:creationId xmlns:p14="http://schemas.microsoft.com/office/powerpoint/2010/main" val="16613302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287170" y="2691426"/>
            <a:ext cx="6068070" cy="1029247"/>
          </a:xfrm>
        </p:spPr>
        <p:txBody>
          <a:bodyPr>
            <a:normAutofit/>
          </a:bodyPr>
          <a:lstStyle/>
          <a:p>
            <a:r>
              <a:rPr lang="en-GB" dirty="0">
                <a:latin typeface="Letter-join Print Plus 1"/>
                <a:cs typeface="Arial"/>
              </a:rPr>
              <a:t>Communication</a:t>
            </a:r>
            <a:endParaRPr lang="en-US" dirty="0">
              <a:latin typeface="Letter-join Print Plus 1"/>
            </a:endParaRP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4253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9D033-19C6-423B-15CD-5F7CE7D43AFF}"/>
              </a:ext>
            </a:extLst>
          </p:cNvPr>
          <p:cNvSpPr>
            <a:spLocks noGrp="1"/>
          </p:cNvSpPr>
          <p:nvPr>
            <p:ph type="title"/>
          </p:nvPr>
        </p:nvSpPr>
        <p:spPr/>
        <p:txBody>
          <a:bodyPr/>
          <a:lstStyle/>
          <a:p>
            <a:r>
              <a:rPr lang="en-GB">
                <a:latin typeface="Letter-join Print Plus 1"/>
              </a:rPr>
              <a:t>How we communicate with you</a:t>
            </a:r>
          </a:p>
        </p:txBody>
      </p:sp>
      <p:pic>
        <p:nvPicPr>
          <p:cNvPr id="7" name="Graphic 6" descr="Door Open outline">
            <a:extLst>
              <a:ext uri="{FF2B5EF4-FFF2-40B4-BE49-F238E27FC236}">
                <a16:creationId xmlns:a16="http://schemas.microsoft.com/office/drawing/2014/main" id="{18E12478-951F-2294-8558-328915211AB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09517" y="10064"/>
            <a:ext cx="1575758" cy="1633268"/>
          </a:xfrm>
          <a:prstGeom prst="rect">
            <a:avLst/>
          </a:prstGeom>
        </p:spPr>
      </p:pic>
      <p:pic>
        <p:nvPicPr>
          <p:cNvPr id="8" name="Graphic 7" descr="Laptop outline">
            <a:extLst>
              <a:ext uri="{FF2B5EF4-FFF2-40B4-BE49-F238E27FC236}">
                <a16:creationId xmlns:a16="http://schemas.microsoft.com/office/drawing/2014/main" id="{351BBC8E-9B0B-75BA-D9B3-6EDEE8D994D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253156" y="349078"/>
            <a:ext cx="1561381" cy="1489494"/>
          </a:xfrm>
          <a:prstGeom prst="rect">
            <a:avLst/>
          </a:prstGeom>
        </p:spPr>
      </p:pic>
      <p:pic>
        <p:nvPicPr>
          <p:cNvPr id="10" name="Graphic 9" descr="Newspaper outline">
            <a:extLst>
              <a:ext uri="{FF2B5EF4-FFF2-40B4-BE49-F238E27FC236}">
                <a16:creationId xmlns:a16="http://schemas.microsoft.com/office/drawing/2014/main" id="{F02A2356-1F71-1543-482E-0ECB7E65A76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904370" y="2657869"/>
            <a:ext cx="1431984" cy="1360098"/>
          </a:xfrm>
          <a:prstGeom prst="rect">
            <a:avLst/>
          </a:prstGeom>
        </p:spPr>
      </p:pic>
      <p:pic>
        <p:nvPicPr>
          <p:cNvPr id="12" name="Graphic 11" descr="Meeting outline">
            <a:extLst>
              <a:ext uri="{FF2B5EF4-FFF2-40B4-BE49-F238E27FC236}">
                <a16:creationId xmlns:a16="http://schemas.microsoft.com/office/drawing/2014/main" id="{F6C7D1E5-7D0E-FCA8-6020-A3ADB266959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598488" y="6469"/>
            <a:ext cx="1575757" cy="1475116"/>
          </a:xfrm>
          <a:prstGeom prst="rect">
            <a:avLst/>
          </a:prstGeom>
        </p:spPr>
      </p:pic>
      <p:sp>
        <p:nvSpPr>
          <p:cNvPr id="15" name="TextBox 14">
            <a:extLst>
              <a:ext uri="{FF2B5EF4-FFF2-40B4-BE49-F238E27FC236}">
                <a16:creationId xmlns:a16="http://schemas.microsoft.com/office/drawing/2014/main" id="{F2868EBF-1E01-1642-F58B-64DEBAA0E149}"/>
              </a:ext>
            </a:extLst>
          </p:cNvPr>
          <p:cNvSpPr txBox="1"/>
          <p:nvPr/>
        </p:nvSpPr>
        <p:spPr>
          <a:xfrm>
            <a:off x="3665529" y="5720109"/>
            <a:ext cx="293259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2000">
                <a:latin typeface="Letter-join Print Plus 1"/>
              </a:rPr>
              <a:t>Parent consultations </a:t>
            </a:r>
          </a:p>
        </p:txBody>
      </p:sp>
      <p:sp>
        <p:nvSpPr>
          <p:cNvPr id="16" name="TextBox 15">
            <a:extLst>
              <a:ext uri="{FF2B5EF4-FFF2-40B4-BE49-F238E27FC236}">
                <a16:creationId xmlns:a16="http://schemas.microsoft.com/office/drawing/2014/main" id="{2B629E20-CD7E-87EB-91E0-471226AE6EDD}"/>
              </a:ext>
            </a:extLst>
          </p:cNvPr>
          <p:cNvSpPr txBox="1"/>
          <p:nvPr/>
        </p:nvSpPr>
        <p:spPr>
          <a:xfrm>
            <a:off x="9732773" y="1636937"/>
            <a:ext cx="237188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Open-door policy. </a:t>
            </a:r>
          </a:p>
        </p:txBody>
      </p:sp>
      <p:sp>
        <p:nvSpPr>
          <p:cNvPr id="17" name="TextBox 16">
            <a:extLst>
              <a:ext uri="{FF2B5EF4-FFF2-40B4-BE49-F238E27FC236}">
                <a16:creationId xmlns:a16="http://schemas.microsoft.com/office/drawing/2014/main" id="{9D691CA3-468C-C6DB-E899-6ACBE5797F19}"/>
              </a:ext>
            </a:extLst>
          </p:cNvPr>
          <p:cNvSpPr txBox="1"/>
          <p:nvPr/>
        </p:nvSpPr>
        <p:spPr>
          <a:xfrm>
            <a:off x="5822133" y="1435655"/>
            <a:ext cx="294697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lgn="ctr"/>
            <a:r>
              <a:rPr lang="en-US" sz="2000">
                <a:latin typeface="Letter-join Print Plus 1"/>
              </a:rPr>
              <a:t>parent workshops</a:t>
            </a:r>
          </a:p>
        </p:txBody>
      </p:sp>
      <p:sp>
        <p:nvSpPr>
          <p:cNvPr id="18" name="TextBox 17">
            <a:extLst>
              <a:ext uri="{FF2B5EF4-FFF2-40B4-BE49-F238E27FC236}">
                <a16:creationId xmlns:a16="http://schemas.microsoft.com/office/drawing/2014/main" id="{5E90242E-907F-539A-9775-C9C9CB4F9EEE}"/>
              </a:ext>
            </a:extLst>
          </p:cNvPr>
          <p:cNvSpPr txBox="1"/>
          <p:nvPr/>
        </p:nvSpPr>
        <p:spPr>
          <a:xfrm>
            <a:off x="9553161" y="4019829"/>
            <a:ext cx="2047662"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Year 1 weekly </a:t>
            </a:r>
            <a:r>
              <a:rPr lang="en-US" sz="2000" dirty="0">
                <a:latin typeface="Letter-join Print Plus 1"/>
              </a:rPr>
              <a:t>homework flyer</a:t>
            </a:r>
            <a:endParaRPr lang="en-US" dirty="0"/>
          </a:p>
        </p:txBody>
      </p:sp>
      <p:sp>
        <p:nvSpPr>
          <p:cNvPr id="19" name="TextBox 18">
            <a:extLst>
              <a:ext uri="{FF2B5EF4-FFF2-40B4-BE49-F238E27FC236}">
                <a16:creationId xmlns:a16="http://schemas.microsoft.com/office/drawing/2014/main" id="{401A1519-0E01-AC92-8C38-0D8CE147D4F6}"/>
              </a:ext>
            </a:extLst>
          </p:cNvPr>
          <p:cNvSpPr txBox="1"/>
          <p:nvPr/>
        </p:nvSpPr>
        <p:spPr>
          <a:xfrm>
            <a:off x="3396943" y="1718200"/>
            <a:ext cx="270256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lgn="ctr"/>
            <a:r>
              <a:rPr lang="en-US" sz="2000">
                <a:latin typeface="Letter-join Print Plus 1"/>
              </a:rPr>
              <a:t>Email</a:t>
            </a:r>
          </a:p>
        </p:txBody>
      </p:sp>
      <p:pic>
        <p:nvPicPr>
          <p:cNvPr id="3" name="Graphic 2" descr="Boardroom outline">
            <a:extLst>
              <a:ext uri="{FF2B5EF4-FFF2-40B4-BE49-F238E27FC236}">
                <a16:creationId xmlns:a16="http://schemas.microsoft.com/office/drawing/2014/main" id="{3893F3E9-1A48-3842-FBB9-E8D8353BF0F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344837" y="4481424"/>
            <a:ext cx="1561381" cy="1489494"/>
          </a:xfrm>
          <a:prstGeom prst="rect">
            <a:avLst/>
          </a:prstGeom>
        </p:spPr>
      </p:pic>
      <p:pic>
        <p:nvPicPr>
          <p:cNvPr id="4" name="Picture 3" descr="A logo with a flower&#10;&#10;Description automatically generated">
            <a:extLst>
              <a:ext uri="{FF2B5EF4-FFF2-40B4-BE49-F238E27FC236}">
                <a16:creationId xmlns:a16="http://schemas.microsoft.com/office/drawing/2014/main" id="{58B88ED0-8A4E-BA8F-E2EB-8C38472DB5A3}"/>
              </a:ext>
            </a:extLst>
          </p:cNvPr>
          <p:cNvPicPr>
            <a:picLocks noChangeAspect="1"/>
          </p:cNvPicPr>
          <p:nvPr/>
        </p:nvPicPr>
        <p:blipFill>
          <a:blip r:embed="rId8"/>
          <a:stretch>
            <a:fillRect/>
          </a:stretch>
        </p:blipFill>
        <p:spPr>
          <a:xfrm>
            <a:off x="6948639" y="4713827"/>
            <a:ext cx="1562100" cy="781050"/>
          </a:xfrm>
          <a:prstGeom prst="rect">
            <a:avLst/>
          </a:prstGeom>
        </p:spPr>
      </p:pic>
      <p:sp>
        <p:nvSpPr>
          <p:cNvPr id="5" name="TextBox 4">
            <a:extLst>
              <a:ext uri="{FF2B5EF4-FFF2-40B4-BE49-F238E27FC236}">
                <a16:creationId xmlns:a16="http://schemas.microsoft.com/office/drawing/2014/main" id="{FEB973CD-C6E4-F2B2-CADE-ABA9C91B45BB}"/>
              </a:ext>
            </a:extLst>
          </p:cNvPr>
          <p:cNvSpPr txBox="1"/>
          <p:nvPr/>
        </p:nvSpPr>
        <p:spPr>
          <a:xfrm>
            <a:off x="6549434" y="5419396"/>
            <a:ext cx="238626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latin typeface="Letter-join Print Plus 1"/>
              </a:rPr>
              <a:t>Arbor App</a:t>
            </a:r>
            <a:endParaRPr lang="en-US" dirty="0"/>
          </a:p>
        </p:txBody>
      </p:sp>
      <p:sp>
        <p:nvSpPr>
          <p:cNvPr id="14" name="TextBox 13">
            <a:extLst>
              <a:ext uri="{FF2B5EF4-FFF2-40B4-BE49-F238E27FC236}">
                <a16:creationId xmlns:a16="http://schemas.microsoft.com/office/drawing/2014/main" id="{41312CC7-D143-10E3-95F8-064D34DD9CF8}"/>
              </a:ext>
            </a:extLst>
          </p:cNvPr>
          <p:cNvSpPr txBox="1"/>
          <p:nvPr/>
        </p:nvSpPr>
        <p:spPr>
          <a:xfrm>
            <a:off x="3492450" y="2889957"/>
            <a:ext cx="2170599"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lgn="ctr"/>
            <a:r>
              <a:rPr lang="en-US" sz="2000" dirty="0">
                <a:latin typeface="Letter-join Print Plus 1"/>
              </a:rPr>
              <a:t>  School </a:t>
            </a:r>
            <a:r>
              <a:rPr lang="en-US" sz="2000">
                <a:latin typeface="Letter-join Print Plus 1"/>
              </a:rPr>
              <a:t>Website</a:t>
            </a:r>
          </a:p>
        </p:txBody>
      </p:sp>
      <p:pic>
        <p:nvPicPr>
          <p:cNvPr id="21" name="Picture 20" descr="Facebook down? Current problems and status. | Downdetector">
            <a:extLst>
              <a:ext uri="{FF2B5EF4-FFF2-40B4-BE49-F238E27FC236}">
                <a16:creationId xmlns:a16="http://schemas.microsoft.com/office/drawing/2014/main" id="{E1701609-E597-7A94-276A-BA427B828420}"/>
              </a:ext>
            </a:extLst>
          </p:cNvPr>
          <p:cNvPicPr>
            <a:picLocks noChangeAspect="1"/>
          </p:cNvPicPr>
          <p:nvPr/>
        </p:nvPicPr>
        <p:blipFill>
          <a:blip r:embed="rId9"/>
          <a:stretch>
            <a:fillRect/>
          </a:stretch>
        </p:blipFill>
        <p:spPr>
          <a:xfrm>
            <a:off x="7513607" y="2344948"/>
            <a:ext cx="1334220" cy="1362974"/>
          </a:xfrm>
          <a:prstGeom prst="rect">
            <a:avLst/>
          </a:prstGeom>
        </p:spPr>
      </p:pic>
      <p:sp>
        <p:nvSpPr>
          <p:cNvPr id="22" name="TextBox 21">
            <a:extLst>
              <a:ext uri="{FF2B5EF4-FFF2-40B4-BE49-F238E27FC236}">
                <a16:creationId xmlns:a16="http://schemas.microsoft.com/office/drawing/2014/main" id="{F0B630C4-4620-034F-4B4A-0BF5640683E4}"/>
              </a:ext>
            </a:extLst>
          </p:cNvPr>
          <p:cNvSpPr txBox="1"/>
          <p:nvPr/>
        </p:nvSpPr>
        <p:spPr>
          <a:xfrm>
            <a:off x="7547414" y="3822294"/>
            <a:ext cx="1437354"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Facebook</a:t>
            </a:r>
            <a:endParaRPr lang="en-US"/>
          </a:p>
        </p:txBody>
      </p:sp>
      <p:pic>
        <p:nvPicPr>
          <p:cNvPr id="11" name="Picture 10">
            <a:extLst>
              <a:ext uri="{FF2B5EF4-FFF2-40B4-BE49-F238E27FC236}">
                <a16:creationId xmlns:a16="http://schemas.microsoft.com/office/drawing/2014/main" id="{12BF8F00-ED02-E772-24B5-A1DE6A7B3953}"/>
              </a:ext>
            </a:extLst>
          </p:cNvPr>
          <p:cNvPicPr>
            <a:picLocks noChangeAspect="1"/>
          </p:cNvPicPr>
          <p:nvPr/>
        </p:nvPicPr>
        <p:blipFill>
          <a:blip r:embed="rId10"/>
          <a:stretch>
            <a:fillRect/>
          </a:stretch>
        </p:blipFill>
        <p:spPr>
          <a:xfrm>
            <a:off x="9261640" y="4879108"/>
            <a:ext cx="1432949" cy="1379213"/>
          </a:xfrm>
          <a:prstGeom prst="rect">
            <a:avLst/>
          </a:prstGeom>
        </p:spPr>
      </p:pic>
      <p:sp>
        <p:nvSpPr>
          <p:cNvPr id="13" name="TextBox 12">
            <a:extLst>
              <a:ext uri="{FF2B5EF4-FFF2-40B4-BE49-F238E27FC236}">
                <a16:creationId xmlns:a16="http://schemas.microsoft.com/office/drawing/2014/main" id="{FA18AEE2-5C4B-94CA-C147-9C2E9FC52103}"/>
              </a:ext>
            </a:extLst>
          </p:cNvPr>
          <p:cNvSpPr txBox="1"/>
          <p:nvPr/>
        </p:nvSpPr>
        <p:spPr>
          <a:xfrm>
            <a:off x="8419907" y="6212793"/>
            <a:ext cx="296892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latin typeface="Letter-join Print Plus 1"/>
              </a:rPr>
              <a:t>Medical Tracker emails </a:t>
            </a:r>
            <a:endParaRPr lang="en-US" dirty="0"/>
          </a:p>
        </p:txBody>
      </p:sp>
    </p:spTree>
    <p:extLst>
      <p:ext uri="{BB962C8B-B14F-4D97-AF65-F5344CB8AC3E}">
        <p14:creationId xmlns:p14="http://schemas.microsoft.com/office/powerpoint/2010/main" val="15466135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5D716-C848-3373-B257-C0D82DDA57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4B3919-9B7A-3B39-A137-EE5E0C9D9402}"/>
              </a:ext>
            </a:extLst>
          </p:cNvPr>
          <p:cNvSpPr>
            <a:spLocks noGrp="1"/>
          </p:cNvSpPr>
          <p:nvPr>
            <p:ph type="title"/>
          </p:nvPr>
        </p:nvSpPr>
        <p:spPr/>
        <p:txBody>
          <a:bodyPr/>
          <a:lstStyle/>
          <a:p>
            <a:r>
              <a:rPr lang="en-GB" dirty="0">
                <a:latin typeface="Letter-join Print Plus 1"/>
              </a:rPr>
              <a:t>Questions and queries.</a:t>
            </a:r>
          </a:p>
        </p:txBody>
      </p:sp>
      <p:sp>
        <p:nvSpPr>
          <p:cNvPr id="9" name="Content Placeholder 2">
            <a:extLst>
              <a:ext uri="{FF2B5EF4-FFF2-40B4-BE49-F238E27FC236}">
                <a16:creationId xmlns:a16="http://schemas.microsoft.com/office/drawing/2014/main" id="{EE7EE4FF-F4FB-4A51-BC0D-8911A8650B9E}"/>
              </a:ext>
            </a:extLst>
          </p:cNvPr>
          <p:cNvSpPr>
            <a:spLocks noGrp="1"/>
          </p:cNvSpPr>
          <p:nvPr/>
        </p:nvSpPr>
        <p:spPr bwMode="auto">
          <a:xfrm>
            <a:off x="3561229" y="468406"/>
            <a:ext cx="7445188"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1800">
                <a:solidFill>
                  <a:schemeClr val="tx1"/>
                </a:solidFill>
                <a:latin typeface="+mn-lt"/>
              </a:defRPr>
            </a:lvl4pPr>
            <a:lvl5pPr marL="2057400" indent="-228600" algn="l" rtl="0" eaLnBrk="0" fontAlgn="base" hangingPunct="0">
              <a:spcBef>
                <a:spcPct val="20000"/>
              </a:spcBef>
              <a:spcAft>
                <a:spcPct val="0"/>
              </a:spcAft>
              <a:buChar char="»"/>
              <a:defRPr sz="1800">
                <a:solidFill>
                  <a:schemeClr val="tx1"/>
                </a:solidFill>
                <a:latin typeface="+mn-lt"/>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a:lnSpc>
                <a:spcPct val="90000"/>
              </a:lnSpc>
            </a:pPr>
            <a:r>
              <a:rPr lang="en-GB" dirty="0"/>
              <a:t>Please speak to your child’s class teacher in the first instance. The end of the day is usually the best time to get their undivided attention. </a:t>
            </a:r>
          </a:p>
          <a:p>
            <a:pPr>
              <a:lnSpc>
                <a:spcPct val="90000"/>
              </a:lnSpc>
            </a:pPr>
            <a:endParaRPr lang="en-GB" dirty="0"/>
          </a:p>
          <a:p>
            <a:pPr>
              <a:lnSpc>
                <a:spcPct val="90000"/>
              </a:lnSpc>
            </a:pPr>
            <a:r>
              <a:rPr lang="en-GB" dirty="0"/>
              <a:t>Office staff will be able to book appointments for you if needed. </a:t>
            </a:r>
          </a:p>
          <a:p>
            <a:pPr>
              <a:lnSpc>
                <a:spcPct val="90000"/>
              </a:lnSpc>
            </a:pPr>
            <a:endParaRPr lang="en-GB" dirty="0"/>
          </a:p>
          <a:p>
            <a:pPr>
              <a:lnSpc>
                <a:spcPct val="90000"/>
              </a:lnSpc>
            </a:pPr>
            <a:r>
              <a:rPr lang="en-GB" dirty="0"/>
              <a:t>Remember, office staff have a wealth of information and can be contact via email or phone. </a:t>
            </a:r>
          </a:p>
          <a:p>
            <a:pPr>
              <a:lnSpc>
                <a:spcPct val="90000"/>
              </a:lnSpc>
            </a:pPr>
            <a:endParaRPr lang="en-GB" dirty="0"/>
          </a:p>
          <a:p>
            <a:pPr>
              <a:lnSpc>
                <a:spcPct val="90000"/>
              </a:lnSpc>
            </a:pPr>
            <a:r>
              <a:rPr lang="en-GB" dirty="0"/>
              <a:t>The school website is always up to date. Letters, diary dates and contact details can all be found here.</a:t>
            </a:r>
          </a:p>
          <a:p>
            <a:pPr>
              <a:lnSpc>
                <a:spcPct val="90000"/>
              </a:lnSpc>
            </a:pPr>
            <a:endParaRPr lang="en-GB" sz="1800" dirty="0"/>
          </a:p>
          <a:p>
            <a:pPr>
              <a:lnSpc>
                <a:spcPct val="90000"/>
              </a:lnSpc>
            </a:pPr>
            <a:endParaRPr lang="en-GB" sz="1800" dirty="0"/>
          </a:p>
        </p:txBody>
      </p:sp>
    </p:spTree>
    <p:extLst>
      <p:ext uri="{BB962C8B-B14F-4D97-AF65-F5344CB8AC3E}">
        <p14:creationId xmlns:p14="http://schemas.microsoft.com/office/powerpoint/2010/main" val="22151762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085887" y="1728143"/>
            <a:ext cx="6657541" cy="2668266"/>
          </a:xfrm>
        </p:spPr>
        <p:txBody>
          <a:bodyPr>
            <a:normAutofit/>
          </a:bodyPr>
          <a:lstStyle/>
          <a:p>
            <a:r>
              <a:rPr lang="en-GB">
                <a:latin typeface="Letter-join Print Plus 1"/>
                <a:cs typeface="Arial"/>
              </a:rPr>
              <a:t>Medical Information</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13021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What Should be in a First Aid Box at Work? | Free Checklist">
            <a:extLst>
              <a:ext uri="{FF2B5EF4-FFF2-40B4-BE49-F238E27FC236}">
                <a16:creationId xmlns:a16="http://schemas.microsoft.com/office/drawing/2014/main" id="{062F5A02-43A5-6697-5CE9-91BF7B8DE61F}"/>
              </a:ext>
            </a:extLst>
          </p:cNvPr>
          <p:cNvPicPr>
            <a:picLocks noChangeAspect="1"/>
          </p:cNvPicPr>
          <p:nvPr/>
        </p:nvPicPr>
        <p:blipFill>
          <a:blip r:embed="rId3"/>
          <a:stretch>
            <a:fillRect/>
          </a:stretch>
        </p:blipFill>
        <p:spPr>
          <a:xfrm>
            <a:off x="897627" y="992731"/>
            <a:ext cx="1551450" cy="1096273"/>
          </a:xfrm>
          <a:prstGeom prst="rect">
            <a:avLst/>
          </a:prstGeom>
        </p:spPr>
      </p:pic>
      <p:sp>
        <p:nvSpPr>
          <p:cNvPr id="4" name="Title 3">
            <a:extLst>
              <a:ext uri="{FF2B5EF4-FFF2-40B4-BE49-F238E27FC236}">
                <a16:creationId xmlns:a16="http://schemas.microsoft.com/office/drawing/2014/main" id="{A694843F-ED04-3579-3575-EA0D45239811}"/>
              </a:ext>
            </a:extLst>
          </p:cNvPr>
          <p:cNvSpPr>
            <a:spLocks noGrp="1"/>
          </p:cNvSpPr>
          <p:nvPr>
            <p:ph type="title"/>
          </p:nvPr>
        </p:nvSpPr>
        <p:spPr/>
        <p:txBody>
          <a:bodyPr/>
          <a:lstStyle/>
          <a:p>
            <a:r>
              <a:rPr lang="en-US" dirty="0"/>
              <a:t>Health and medical</a:t>
            </a:r>
            <a:endParaRPr lang="en-GB" dirty="0"/>
          </a:p>
        </p:txBody>
      </p:sp>
      <p:sp>
        <p:nvSpPr>
          <p:cNvPr id="19" name="Content Placeholder 18">
            <a:extLst>
              <a:ext uri="{FF2B5EF4-FFF2-40B4-BE49-F238E27FC236}">
                <a16:creationId xmlns:a16="http://schemas.microsoft.com/office/drawing/2014/main" id="{5B1D729C-1027-E1D4-6F9E-34DD2AF5BCDC}"/>
              </a:ext>
            </a:extLst>
          </p:cNvPr>
          <p:cNvSpPr>
            <a:spLocks noGrp="1"/>
          </p:cNvSpPr>
          <p:nvPr>
            <p:ph idx="1"/>
          </p:nvPr>
        </p:nvSpPr>
        <p:spPr/>
        <p:txBody>
          <a:bodyPr>
            <a:normAutofit fontScale="92500" lnSpcReduction="10000"/>
          </a:bodyPr>
          <a:lstStyle/>
          <a:p>
            <a:r>
              <a:rPr lang="en-US" dirty="0"/>
              <a:t>All accidents and administering of medicines (including inhalers) are reported to you immediately via Medical Tracker.</a:t>
            </a:r>
          </a:p>
          <a:p>
            <a:r>
              <a:rPr lang="en-US" dirty="0"/>
              <a:t>All health care plans, asthma care plans and information about dietary needs are held on Medical Tracker and you can update these when needed.</a:t>
            </a:r>
          </a:p>
          <a:p>
            <a:r>
              <a:rPr lang="en-US" dirty="0"/>
              <a:t>You will receive emails from </a:t>
            </a:r>
            <a:r>
              <a:rPr lang="en-GB" b="1" dirty="0">
                <a:hlinkClick r:id="rId4"/>
              </a:rPr>
              <a:t>donotreply@medicaltracker.co.uk</a:t>
            </a:r>
            <a:r>
              <a:rPr lang="en-GB" b="1" dirty="0"/>
              <a:t> </a:t>
            </a:r>
            <a:r>
              <a:rPr lang="en-GB" dirty="0"/>
              <a:t>Add this address to your email address books so the emails do not go to your spam/junk folder.</a:t>
            </a:r>
          </a:p>
          <a:p>
            <a:r>
              <a:rPr lang="en-GB" dirty="0"/>
              <a:t>If your child has a food allergy or intolerance (diagnosed or undiagnosed), complete the consents on Arbor and inform the office. Our family worker, Mrs McCullagh will be able to help you.</a:t>
            </a:r>
          </a:p>
          <a:p>
            <a:r>
              <a:rPr lang="en-GB" dirty="0"/>
              <a:t>All medicines must go through the school office where correct paperwork will be signed. Any brought in directly to class will result in a call home for you to come in and complete relevant forms. We must make sure that medication is stored securely and not in childrens’ bags due to allergies.</a:t>
            </a:r>
          </a:p>
          <a:p>
            <a:r>
              <a:rPr lang="en-GB" dirty="0"/>
              <a:t>We are a </a:t>
            </a:r>
            <a:r>
              <a:rPr lang="en-GB" b="1" dirty="0"/>
              <a:t>NUT AWARE </a:t>
            </a:r>
            <a:r>
              <a:rPr lang="en-GB" dirty="0"/>
              <a:t>school and kindly remind you that no nuts or nut products are allowed onsite.</a:t>
            </a:r>
          </a:p>
        </p:txBody>
      </p:sp>
      <p:sp>
        <p:nvSpPr>
          <p:cNvPr id="20" name="Text Placeholder 19">
            <a:extLst>
              <a:ext uri="{FF2B5EF4-FFF2-40B4-BE49-F238E27FC236}">
                <a16:creationId xmlns:a16="http://schemas.microsoft.com/office/drawing/2014/main" id="{B6548744-9AEC-B378-260C-20E2EBE4FA7B}"/>
              </a:ext>
            </a:extLst>
          </p:cNvPr>
          <p:cNvSpPr>
            <a:spLocks noGrp="1"/>
          </p:cNvSpPr>
          <p:nvPr>
            <p:ph type="body" sz="half" idx="2"/>
          </p:nvPr>
        </p:nvSpPr>
        <p:spPr/>
        <p:txBody>
          <a:bodyPr/>
          <a:lstStyle/>
          <a:p>
            <a:r>
              <a:rPr lang="en-US" dirty="0"/>
              <a:t>   </a:t>
            </a:r>
            <a:endParaRPr lang="en-GB" dirty="0"/>
          </a:p>
        </p:txBody>
      </p:sp>
      <p:pic>
        <p:nvPicPr>
          <p:cNvPr id="18" name="Picture 17">
            <a:extLst>
              <a:ext uri="{FF2B5EF4-FFF2-40B4-BE49-F238E27FC236}">
                <a16:creationId xmlns:a16="http://schemas.microsoft.com/office/drawing/2014/main" id="{EED51CFA-6D84-4E43-849F-8D2629AC9447}"/>
              </a:ext>
            </a:extLst>
          </p:cNvPr>
          <p:cNvPicPr>
            <a:picLocks noChangeAspect="1"/>
          </p:cNvPicPr>
          <p:nvPr/>
        </p:nvPicPr>
        <p:blipFill>
          <a:blip r:embed="rId5"/>
          <a:stretch>
            <a:fillRect/>
          </a:stretch>
        </p:blipFill>
        <p:spPr>
          <a:xfrm>
            <a:off x="897627" y="4687741"/>
            <a:ext cx="1560988" cy="1177528"/>
          </a:xfrm>
          <a:prstGeom prst="rect">
            <a:avLst/>
          </a:prstGeom>
        </p:spPr>
      </p:pic>
    </p:spTree>
    <p:extLst>
      <p:ext uri="{BB962C8B-B14F-4D97-AF65-F5344CB8AC3E}">
        <p14:creationId xmlns:p14="http://schemas.microsoft.com/office/powerpoint/2010/main" val="10263294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158966" y="1464880"/>
            <a:ext cx="6068070" cy="2740152"/>
          </a:xfrm>
        </p:spPr>
        <p:txBody>
          <a:bodyPr>
            <a:normAutofit/>
          </a:bodyPr>
          <a:lstStyle/>
          <a:p>
            <a:pPr>
              <a:lnSpc>
                <a:spcPct val="150000"/>
              </a:lnSpc>
            </a:pPr>
            <a:r>
              <a:rPr lang="en-GB" sz="6600">
                <a:latin typeface="Letter-join Print Plus 1"/>
                <a:cs typeface="Arial"/>
              </a:rPr>
              <a:t>Uniform</a:t>
            </a:r>
            <a:endParaRPr lang="en-GB">
              <a:latin typeface="Letter-join Print Plus 1"/>
              <a:cs typeface="Arial" panose="020B0604020202020204" pitchFamily="34" charset="0"/>
            </a:endParaRP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57039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43E3B-4064-4FE1-95B8-7B2D2489DB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7D1D48-BD5A-AAA2-B0D3-A49E2758126F}"/>
              </a:ext>
            </a:extLst>
          </p:cNvPr>
          <p:cNvSpPr>
            <a:spLocks noGrp="1"/>
          </p:cNvSpPr>
          <p:nvPr>
            <p:ph type="title"/>
          </p:nvPr>
        </p:nvSpPr>
        <p:spPr/>
        <p:txBody>
          <a:bodyPr/>
          <a:lstStyle/>
          <a:p>
            <a:r>
              <a:rPr lang="en-US" dirty="0">
                <a:latin typeface="Letter-join Print Plus 1"/>
              </a:rPr>
              <a:t>Uniform</a:t>
            </a:r>
          </a:p>
        </p:txBody>
      </p:sp>
      <p:graphicFrame>
        <p:nvGraphicFramePr>
          <p:cNvPr id="7" name="Rectangle 3">
            <a:extLst>
              <a:ext uri="{FF2B5EF4-FFF2-40B4-BE49-F238E27FC236}">
                <a16:creationId xmlns:a16="http://schemas.microsoft.com/office/drawing/2014/main" id="{949DA584-9B97-7A66-5DB0-FAE1C0A6615E}"/>
              </a:ext>
            </a:extLst>
          </p:cNvPr>
          <p:cNvGraphicFramePr/>
          <p:nvPr/>
        </p:nvGraphicFramePr>
        <p:xfrm>
          <a:off x="3512373" y="1008529"/>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174008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ollage of a sweater&#10;&#10;Description automatically generated">
            <a:extLst>
              <a:ext uri="{FF2B5EF4-FFF2-40B4-BE49-F238E27FC236}">
                <a16:creationId xmlns:a16="http://schemas.microsoft.com/office/drawing/2014/main" id="{31BC9688-2FBA-B3F6-1144-6C5D395D9877}"/>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Lst>
          </a:blip>
          <a:srcRect l="57481" t="7427" r="2134" b="2652"/>
          <a:stretch/>
        </p:blipFill>
        <p:spPr>
          <a:xfrm>
            <a:off x="154496" y="4267056"/>
            <a:ext cx="1687890" cy="1930186"/>
          </a:xfrm>
          <a:prstGeom prst="rect">
            <a:avLst/>
          </a:prstGeom>
        </p:spPr>
      </p:pic>
      <p:pic>
        <p:nvPicPr>
          <p:cNvPr id="3" name="Picture 2" descr="A collage of black sweaters&#10;&#10;Description automatically generated">
            <a:extLst>
              <a:ext uri="{FF2B5EF4-FFF2-40B4-BE49-F238E27FC236}">
                <a16:creationId xmlns:a16="http://schemas.microsoft.com/office/drawing/2014/main" id="{1145DD0A-E30F-BFFB-3A2C-5BD4CB719118}"/>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5139" t="7417" r="49192" b="3069"/>
          <a:stretch/>
        </p:blipFill>
        <p:spPr>
          <a:xfrm>
            <a:off x="2245231" y="4148983"/>
            <a:ext cx="1848259" cy="2029621"/>
          </a:xfrm>
          <a:prstGeom prst="rect">
            <a:avLst/>
          </a:prstGeom>
        </p:spPr>
      </p:pic>
      <p:sp>
        <p:nvSpPr>
          <p:cNvPr id="4" name="TextBox 3">
            <a:extLst>
              <a:ext uri="{FF2B5EF4-FFF2-40B4-BE49-F238E27FC236}">
                <a16:creationId xmlns:a16="http://schemas.microsoft.com/office/drawing/2014/main" id="{FA243EC9-1CAF-2E80-9A3C-D2E77DAF69DF}"/>
              </a:ext>
            </a:extLst>
          </p:cNvPr>
          <p:cNvSpPr txBox="1"/>
          <p:nvPr/>
        </p:nvSpPr>
        <p:spPr>
          <a:xfrm>
            <a:off x="150796" y="6167756"/>
            <a:ext cx="4202865"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latin typeface="Letter-join Print Plus 1"/>
                <a:hlinkClick r:id="rId7"/>
              </a:rPr>
              <a:t>www.smartyschoolwear.co.uk</a:t>
            </a:r>
            <a:r>
              <a:rPr lang="en-US" sz="2800" dirty="0">
                <a:latin typeface="Letter-join Print Plus 1"/>
              </a:rPr>
              <a:t> </a:t>
            </a:r>
            <a:endParaRPr lang="en-US">
              <a:latin typeface="Letter-join Print Plus 1"/>
            </a:endParaRPr>
          </a:p>
        </p:txBody>
      </p:sp>
      <p:pic>
        <p:nvPicPr>
          <p:cNvPr id="7" name="Picture 6" descr="A child standing in a doorway&#10;&#10;Description automatically generated">
            <a:extLst>
              <a:ext uri="{FF2B5EF4-FFF2-40B4-BE49-F238E27FC236}">
                <a16:creationId xmlns:a16="http://schemas.microsoft.com/office/drawing/2014/main" id="{21DB1E7E-BF36-762E-5912-5C74C0AFFFA6}"/>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10000" b="90000" l="10000" r="90000"/>
                    </a14:imgEffect>
                  </a14:imgLayer>
                </a14:imgProps>
              </a:ext>
            </a:extLst>
          </a:blip>
          <a:srcRect l="26348" r="29692" b="-210"/>
          <a:stretch/>
        </p:blipFill>
        <p:spPr>
          <a:xfrm>
            <a:off x="4190283" y="2849722"/>
            <a:ext cx="1196787" cy="3792902"/>
          </a:xfrm>
          <a:prstGeom prst="rect">
            <a:avLst/>
          </a:prstGeom>
        </p:spPr>
      </p:pic>
      <p:pic>
        <p:nvPicPr>
          <p:cNvPr id="8" name="Picture 7" descr="A child standing in a room&#10;&#10;Description automatically generated">
            <a:extLst>
              <a:ext uri="{FF2B5EF4-FFF2-40B4-BE49-F238E27FC236}">
                <a16:creationId xmlns:a16="http://schemas.microsoft.com/office/drawing/2014/main" id="{6F1276D6-B788-1B5C-98F5-D282358C4B9E}"/>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10000" b="90000" l="10000" r="90000"/>
                    </a14:imgEffect>
                  </a14:imgLayer>
                </a14:imgProps>
              </a:ext>
            </a:extLst>
          </a:blip>
          <a:srcRect l="28904" t="5672" r="32213" b="-210"/>
          <a:stretch/>
        </p:blipFill>
        <p:spPr>
          <a:xfrm>
            <a:off x="5396291" y="-3431"/>
            <a:ext cx="1397142" cy="4457802"/>
          </a:xfrm>
          <a:prstGeom prst="rect">
            <a:avLst/>
          </a:prstGeom>
        </p:spPr>
      </p:pic>
      <p:pic>
        <p:nvPicPr>
          <p:cNvPr id="5" name="Picture 4" descr="A child wearing a white shirt and blue shorts&#10;&#10;Description automatically generated">
            <a:extLst>
              <a:ext uri="{FF2B5EF4-FFF2-40B4-BE49-F238E27FC236}">
                <a16:creationId xmlns:a16="http://schemas.microsoft.com/office/drawing/2014/main" id="{CD35D32D-1604-28F7-24EF-F4C4489F59F5}"/>
              </a:ext>
            </a:extLst>
          </p:cNvPr>
          <p:cNvPicPr>
            <a:picLocks noChangeAspect="1"/>
          </p:cNvPicPr>
          <p:nvPr/>
        </p:nvPicPr>
        <p:blipFill>
          <a:blip r:embed="rId12"/>
          <a:stretch>
            <a:fillRect/>
          </a:stretch>
        </p:blipFill>
        <p:spPr>
          <a:xfrm>
            <a:off x="10592771" y="3825088"/>
            <a:ext cx="1411499" cy="2815708"/>
          </a:xfrm>
          <a:prstGeom prst="rect">
            <a:avLst/>
          </a:prstGeom>
        </p:spPr>
      </p:pic>
      <p:pic>
        <p:nvPicPr>
          <p:cNvPr id="6" name="Picture 5" descr="Kids' Warm Brushed Jersey Jogging Bottoms - Navy DOMYOS | Decathlon">
            <a:extLst>
              <a:ext uri="{FF2B5EF4-FFF2-40B4-BE49-F238E27FC236}">
                <a16:creationId xmlns:a16="http://schemas.microsoft.com/office/drawing/2014/main" id="{E8D320C8-81B4-7869-C63B-073BC9A818D5}"/>
              </a:ext>
            </a:extLst>
          </p:cNvPr>
          <p:cNvPicPr>
            <a:picLocks noChangeAspect="1"/>
          </p:cNvPicPr>
          <p:nvPr/>
        </p:nvPicPr>
        <p:blipFill rotWithShape="1">
          <a:blip r:embed="rId13"/>
          <a:srcRect l="38743" r="24607" b="1230"/>
          <a:stretch/>
        </p:blipFill>
        <p:spPr>
          <a:xfrm>
            <a:off x="10701839" y="356288"/>
            <a:ext cx="1188521" cy="3306855"/>
          </a:xfrm>
          <a:prstGeom prst="rect">
            <a:avLst/>
          </a:prstGeom>
        </p:spPr>
      </p:pic>
      <p:sp>
        <p:nvSpPr>
          <p:cNvPr id="9" name="Content Placeholder 2">
            <a:extLst>
              <a:ext uri="{FF2B5EF4-FFF2-40B4-BE49-F238E27FC236}">
                <a16:creationId xmlns:a16="http://schemas.microsoft.com/office/drawing/2014/main" id="{146DD360-D23D-43B7-90DA-B0C50DE83301}"/>
              </a:ext>
            </a:extLst>
          </p:cNvPr>
          <p:cNvSpPr>
            <a:spLocks noGrp="1"/>
          </p:cNvSpPr>
          <p:nvPr/>
        </p:nvSpPr>
        <p:spPr bwMode="auto">
          <a:xfrm>
            <a:off x="153504" y="164547"/>
            <a:ext cx="5043556" cy="4426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1800">
                <a:solidFill>
                  <a:schemeClr val="tx1"/>
                </a:solidFill>
                <a:latin typeface="+mn-lt"/>
              </a:defRPr>
            </a:lvl4pPr>
            <a:lvl5pPr marL="2057400" indent="-228600" algn="l" rtl="0" eaLnBrk="0" fontAlgn="base" hangingPunct="0">
              <a:spcBef>
                <a:spcPct val="20000"/>
              </a:spcBef>
              <a:spcAft>
                <a:spcPct val="0"/>
              </a:spcAft>
              <a:buChar char="»"/>
              <a:defRPr sz="1800">
                <a:solidFill>
                  <a:schemeClr val="tx1"/>
                </a:solidFill>
                <a:latin typeface="+mn-lt"/>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a:lnSpc>
                <a:spcPct val="90000"/>
              </a:lnSpc>
            </a:pPr>
            <a:r>
              <a:rPr lang="en-GB" altLang="en-US" sz="2000"/>
              <a:t>Grey trousers / dresses / skirts / tailored shorts</a:t>
            </a:r>
          </a:p>
          <a:p>
            <a:pPr>
              <a:lnSpc>
                <a:spcPct val="90000"/>
              </a:lnSpc>
            </a:pPr>
            <a:endParaRPr lang="en-GB" altLang="en-US" sz="2000"/>
          </a:p>
          <a:p>
            <a:pPr>
              <a:lnSpc>
                <a:spcPct val="90000"/>
              </a:lnSpc>
            </a:pPr>
            <a:r>
              <a:rPr lang="en-GB" altLang="en-US" sz="2000"/>
              <a:t>White polo shirts / shirts / blouses</a:t>
            </a:r>
          </a:p>
          <a:p>
            <a:pPr>
              <a:lnSpc>
                <a:spcPct val="90000"/>
              </a:lnSpc>
            </a:pPr>
            <a:endParaRPr lang="en-GB" altLang="en-US" sz="2000"/>
          </a:p>
          <a:p>
            <a:pPr>
              <a:lnSpc>
                <a:spcPct val="90000"/>
              </a:lnSpc>
            </a:pPr>
            <a:r>
              <a:rPr lang="en-GB" altLang="en-US" sz="2000"/>
              <a:t>Navy blue sweatshirt / cardigan</a:t>
            </a:r>
          </a:p>
          <a:p>
            <a:pPr>
              <a:lnSpc>
                <a:spcPct val="90000"/>
              </a:lnSpc>
            </a:pPr>
            <a:endParaRPr lang="en-GB" altLang="en-US" sz="2000"/>
          </a:p>
          <a:p>
            <a:pPr>
              <a:lnSpc>
                <a:spcPct val="90000"/>
              </a:lnSpc>
            </a:pPr>
            <a:r>
              <a:rPr lang="en-GB" altLang="en-US" sz="2000"/>
              <a:t>Blue gingham summer dresses</a:t>
            </a:r>
          </a:p>
          <a:p>
            <a:pPr>
              <a:lnSpc>
                <a:spcPct val="90000"/>
              </a:lnSpc>
            </a:pPr>
            <a:endParaRPr lang="en-GB" altLang="en-US" sz="2000"/>
          </a:p>
          <a:p>
            <a:pPr>
              <a:lnSpc>
                <a:spcPct val="90000"/>
              </a:lnSpc>
            </a:pPr>
            <a:r>
              <a:rPr lang="en-GB" altLang="en-US" sz="2000"/>
              <a:t>PLAIN black shoes or trainers</a:t>
            </a:r>
          </a:p>
          <a:p>
            <a:pPr>
              <a:lnSpc>
                <a:spcPct val="90000"/>
              </a:lnSpc>
            </a:pPr>
            <a:endParaRPr lang="en-GB" altLang="en-US" sz="2000">
              <a:cs typeface="Arial"/>
            </a:endParaRPr>
          </a:p>
          <a:p>
            <a:pPr>
              <a:lnSpc>
                <a:spcPct val="90000"/>
              </a:lnSpc>
            </a:pPr>
            <a:r>
              <a:rPr lang="en-GB" altLang="en-US" sz="2000">
                <a:cs typeface="Arial"/>
              </a:rPr>
              <a:t>NO HOODIES!</a:t>
            </a:r>
          </a:p>
        </p:txBody>
      </p:sp>
      <p:sp>
        <p:nvSpPr>
          <p:cNvPr id="10" name="Rectangle 9">
            <a:extLst>
              <a:ext uri="{FF2B5EF4-FFF2-40B4-BE49-F238E27FC236}">
                <a16:creationId xmlns:a16="http://schemas.microsoft.com/office/drawing/2014/main" id="{8B93DF54-E3A4-4093-BE67-13B405CD52BC}"/>
              </a:ext>
            </a:extLst>
          </p:cNvPr>
          <p:cNvSpPr>
            <a:spLocks noGrp="1" noChangeArrowheads="1"/>
          </p:cNvSpPr>
          <p:nvPr/>
        </p:nvSpPr>
        <p:spPr bwMode="auto">
          <a:xfrm>
            <a:off x="6790635" y="705679"/>
            <a:ext cx="4038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r>
              <a:rPr lang="en-GB" altLang="en-US"/>
              <a:t>Navy blue jogging bottoms / shorts / leggings</a:t>
            </a:r>
          </a:p>
          <a:p>
            <a:pPr eaLnBrk="1" hangingPunct="1"/>
            <a:endParaRPr lang="en-GB" altLang="en-US"/>
          </a:p>
          <a:p>
            <a:pPr eaLnBrk="1" hangingPunct="1"/>
            <a:r>
              <a:rPr lang="en-GB" altLang="en-US"/>
              <a:t>White t-shirt</a:t>
            </a:r>
          </a:p>
          <a:p>
            <a:pPr eaLnBrk="1" hangingPunct="1"/>
            <a:endParaRPr lang="en-GB" altLang="en-US"/>
          </a:p>
          <a:p>
            <a:pPr eaLnBrk="1" hangingPunct="1"/>
            <a:r>
              <a:rPr lang="en-GB" altLang="en-US"/>
              <a:t>Trainers</a:t>
            </a:r>
          </a:p>
          <a:p>
            <a:pPr eaLnBrk="1" hangingPunct="1"/>
            <a:endParaRPr lang="en-GB" altLang="en-US"/>
          </a:p>
        </p:txBody>
      </p:sp>
    </p:spTree>
    <p:extLst>
      <p:ext uri="{BB962C8B-B14F-4D97-AF65-F5344CB8AC3E}">
        <p14:creationId xmlns:p14="http://schemas.microsoft.com/office/powerpoint/2010/main" val="7056484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remium PSD | Illustration of a baby hooded coat">
            <a:extLst>
              <a:ext uri="{FF2B5EF4-FFF2-40B4-BE49-F238E27FC236}">
                <a16:creationId xmlns:a16="http://schemas.microsoft.com/office/drawing/2014/main" id="{C07CEC81-E67A-12F1-8364-AFD6B700052E}"/>
              </a:ext>
            </a:extLst>
          </p:cNvPr>
          <p:cNvPicPr>
            <a:picLocks noChangeAspect="1"/>
          </p:cNvPicPr>
          <p:nvPr/>
        </p:nvPicPr>
        <p:blipFill>
          <a:blip r:embed="rId3"/>
          <a:stretch>
            <a:fillRect/>
          </a:stretch>
        </p:blipFill>
        <p:spPr>
          <a:xfrm>
            <a:off x="5878037" y="1536188"/>
            <a:ext cx="1528697" cy="1686032"/>
          </a:xfrm>
          <a:prstGeom prst="rect">
            <a:avLst/>
          </a:prstGeom>
        </p:spPr>
      </p:pic>
      <p:sp>
        <p:nvSpPr>
          <p:cNvPr id="7" name="Title 1">
            <a:extLst>
              <a:ext uri="{FF2B5EF4-FFF2-40B4-BE49-F238E27FC236}">
                <a16:creationId xmlns:a16="http://schemas.microsoft.com/office/drawing/2014/main" id="{378A8514-3A3A-E431-8823-08CA12FAAA4C}"/>
              </a:ext>
            </a:extLst>
          </p:cNvPr>
          <p:cNvSpPr>
            <a:spLocks noGrp="1"/>
          </p:cNvSpPr>
          <p:nvPr>
            <p:ph type="title"/>
          </p:nvPr>
        </p:nvSpPr>
        <p:spPr>
          <a:xfrm>
            <a:off x="109146" y="1123837"/>
            <a:ext cx="3235028" cy="4601183"/>
          </a:xfrm>
        </p:spPr>
        <p:txBody>
          <a:bodyPr>
            <a:normAutofit/>
          </a:bodyPr>
          <a:lstStyle/>
          <a:p>
            <a:r>
              <a:rPr lang="en-GB" sz="4400" dirty="0">
                <a:latin typeface="Letter-join Print Plus 1"/>
              </a:rPr>
              <a:t>Please remember...</a:t>
            </a:r>
          </a:p>
        </p:txBody>
      </p:sp>
      <p:pic>
        <p:nvPicPr>
          <p:cNvPr id="8" name="Picture 7" descr="Girls Velcro Strap School Shoes">
            <a:extLst>
              <a:ext uri="{FF2B5EF4-FFF2-40B4-BE49-F238E27FC236}">
                <a16:creationId xmlns:a16="http://schemas.microsoft.com/office/drawing/2014/main" id="{48D82030-1DA8-90D6-6029-A56FCE2CC0B7}"/>
              </a:ext>
            </a:extLst>
          </p:cNvPr>
          <p:cNvPicPr>
            <a:picLocks noChangeAspect="1"/>
          </p:cNvPicPr>
          <p:nvPr/>
        </p:nvPicPr>
        <p:blipFill>
          <a:blip r:embed="rId4"/>
          <a:stretch>
            <a:fillRect/>
          </a:stretch>
        </p:blipFill>
        <p:spPr>
          <a:xfrm>
            <a:off x="5126009" y="3423086"/>
            <a:ext cx="2168939" cy="1252567"/>
          </a:xfrm>
          <a:prstGeom prst="rect">
            <a:avLst/>
          </a:prstGeom>
        </p:spPr>
      </p:pic>
      <p:pic>
        <p:nvPicPr>
          <p:cNvPr id="9" name="Picture 8" descr="Dark Blue Recycled Drawstring Bag">
            <a:extLst>
              <a:ext uri="{FF2B5EF4-FFF2-40B4-BE49-F238E27FC236}">
                <a16:creationId xmlns:a16="http://schemas.microsoft.com/office/drawing/2014/main" id="{D44C197D-8980-3E71-F7D7-D85EAF81DCCA}"/>
              </a:ext>
            </a:extLst>
          </p:cNvPr>
          <p:cNvPicPr>
            <a:picLocks noChangeAspect="1"/>
          </p:cNvPicPr>
          <p:nvPr/>
        </p:nvPicPr>
        <p:blipFill>
          <a:blip r:embed="rId5"/>
          <a:stretch>
            <a:fillRect/>
          </a:stretch>
        </p:blipFill>
        <p:spPr>
          <a:xfrm>
            <a:off x="3347901" y="181978"/>
            <a:ext cx="1649896" cy="1542294"/>
          </a:xfrm>
          <a:prstGeom prst="rect">
            <a:avLst/>
          </a:prstGeom>
        </p:spPr>
      </p:pic>
      <p:pic>
        <p:nvPicPr>
          <p:cNvPr id="10" name="Picture 9" descr="Khaki Green | Colour-Changing Kids Wellies">
            <a:extLst>
              <a:ext uri="{FF2B5EF4-FFF2-40B4-BE49-F238E27FC236}">
                <a16:creationId xmlns:a16="http://schemas.microsoft.com/office/drawing/2014/main" id="{F5DEFBF5-33F2-B169-9D31-6FD16A2C6220}"/>
              </a:ext>
            </a:extLst>
          </p:cNvPr>
          <p:cNvPicPr>
            <a:picLocks noChangeAspect="1"/>
          </p:cNvPicPr>
          <p:nvPr/>
        </p:nvPicPr>
        <p:blipFill>
          <a:blip r:embed="rId6"/>
          <a:stretch>
            <a:fillRect/>
          </a:stretch>
        </p:blipFill>
        <p:spPr>
          <a:xfrm>
            <a:off x="4694768" y="4974193"/>
            <a:ext cx="1559155" cy="1472936"/>
          </a:xfrm>
          <a:prstGeom prst="rect">
            <a:avLst/>
          </a:prstGeom>
        </p:spPr>
      </p:pic>
      <p:pic>
        <p:nvPicPr>
          <p:cNvPr id="11" name="Picture 10" descr="A blue bag with white stripes&#10;&#10;Description automatically generated">
            <a:extLst>
              <a:ext uri="{FF2B5EF4-FFF2-40B4-BE49-F238E27FC236}">
                <a16:creationId xmlns:a16="http://schemas.microsoft.com/office/drawing/2014/main" id="{FDC6BE2C-0E6C-C7E5-9B42-0398964DB704}"/>
              </a:ext>
            </a:extLst>
          </p:cNvPr>
          <p:cNvPicPr>
            <a:picLocks noChangeAspect="1"/>
          </p:cNvPicPr>
          <p:nvPr/>
        </p:nvPicPr>
        <p:blipFill>
          <a:blip r:embed="rId7"/>
          <a:stretch>
            <a:fillRect/>
          </a:stretch>
        </p:blipFill>
        <p:spPr>
          <a:xfrm>
            <a:off x="5119640" y="2779"/>
            <a:ext cx="1647423" cy="1535975"/>
          </a:xfrm>
          <a:prstGeom prst="rect">
            <a:avLst/>
          </a:prstGeom>
        </p:spPr>
      </p:pic>
      <p:pic>
        <p:nvPicPr>
          <p:cNvPr id="12" name="Picture 11" descr="Liewood Amelia Sun Hat - Papaya / Pale Tuscany Rose | Liewood | Snugg Kids">
            <a:extLst>
              <a:ext uri="{FF2B5EF4-FFF2-40B4-BE49-F238E27FC236}">
                <a16:creationId xmlns:a16="http://schemas.microsoft.com/office/drawing/2014/main" id="{4A3A5F3A-7485-3FF3-A20F-016384DF6BF8}"/>
              </a:ext>
            </a:extLst>
          </p:cNvPr>
          <p:cNvPicPr>
            <a:picLocks noChangeAspect="1"/>
          </p:cNvPicPr>
          <p:nvPr/>
        </p:nvPicPr>
        <p:blipFill rotWithShape="1">
          <a:blip r:embed="rId8"/>
          <a:srcRect l="234" t="20232" r="-26" b="17766"/>
          <a:stretch/>
        </p:blipFill>
        <p:spPr>
          <a:xfrm>
            <a:off x="3550205" y="2006303"/>
            <a:ext cx="2019669" cy="1248045"/>
          </a:xfrm>
          <a:prstGeom prst="rect">
            <a:avLst/>
          </a:prstGeom>
        </p:spPr>
      </p:pic>
      <p:pic>
        <p:nvPicPr>
          <p:cNvPr id="2" name="Picture 1" descr="Best Kids' Water Bottles: Most Durable, Leakproof And Easy To Clean - Which?">
            <a:extLst>
              <a:ext uri="{FF2B5EF4-FFF2-40B4-BE49-F238E27FC236}">
                <a16:creationId xmlns:a16="http://schemas.microsoft.com/office/drawing/2014/main" id="{C15AA7AC-BDEA-577E-37FB-1838F13E422C}"/>
              </a:ext>
            </a:extLst>
          </p:cNvPr>
          <p:cNvPicPr>
            <a:picLocks noChangeAspect="1"/>
          </p:cNvPicPr>
          <p:nvPr/>
        </p:nvPicPr>
        <p:blipFill rotWithShape="1">
          <a:blip r:embed="rId9"/>
          <a:srcRect l="38668" r="33419" b="-256"/>
          <a:stretch/>
        </p:blipFill>
        <p:spPr>
          <a:xfrm>
            <a:off x="3709637" y="3887547"/>
            <a:ext cx="988293" cy="1722101"/>
          </a:xfrm>
          <a:prstGeom prst="rect">
            <a:avLst/>
          </a:prstGeom>
        </p:spPr>
      </p:pic>
      <p:pic>
        <p:nvPicPr>
          <p:cNvPr id="3" name="Picture 2" descr="Aolcev Fidget Spinner Hand Spinner Fidget Toy Stainless Steel ...">
            <a:extLst>
              <a:ext uri="{FF2B5EF4-FFF2-40B4-BE49-F238E27FC236}">
                <a16:creationId xmlns:a16="http://schemas.microsoft.com/office/drawing/2014/main" id="{4937334B-CB80-9507-09E2-DFA82B7B79ED}"/>
              </a:ext>
            </a:extLst>
          </p:cNvPr>
          <p:cNvPicPr>
            <a:picLocks noChangeAspect="1"/>
          </p:cNvPicPr>
          <p:nvPr/>
        </p:nvPicPr>
        <p:blipFill rotWithShape="1">
          <a:blip r:embed="rId10"/>
          <a:srcRect t="949" b="21035"/>
          <a:stretch/>
        </p:blipFill>
        <p:spPr>
          <a:xfrm>
            <a:off x="6514960" y="5188260"/>
            <a:ext cx="1563650" cy="1258059"/>
          </a:xfrm>
          <a:prstGeom prst="rect">
            <a:avLst/>
          </a:prstGeom>
        </p:spPr>
      </p:pic>
      <p:pic>
        <p:nvPicPr>
          <p:cNvPr id="4" name="Graphic 3" descr="Close with solid fill">
            <a:extLst>
              <a:ext uri="{FF2B5EF4-FFF2-40B4-BE49-F238E27FC236}">
                <a16:creationId xmlns:a16="http://schemas.microsoft.com/office/drawing/2014/main" id="{85FE2B64-DEF8-438F-89D7-0A5EED976F97}"/>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513110" y="4861068"/>
            <a:ext cx="1575758" cy="1590135"/>
          </a:xfrm>
          <a:prstGeom prst="rect">
            <a:avLst/>
          </a:prstGeom>
        </p:spPr>
      </p:pic>
      <p:sp>
        <p:nvSpPr>
          <p:cNvPr id="6" name="Rectangle 5">
            <a:extLst>
              <a:ext uri="{FF2B5EF4-FFF2-40B4-BE49-F238E27FC236}">
                <a16:creationId xmlns:a16="http://schemas.microsoft.com/office/drawing/2014/main" id="{79365B4D-C81C-4FAB-A237-D7999B7677DB}"/>
              </a:ext>
            </a:extLst>
          </p:cNvPr>
          <p:cNvSpPr>
            <a:spLocks noGrp="1" noChangeArrowheads="1"/>
          </p:cNvSpPr>
          <p:nvPr/>
        </p:nvSpPr>
        <p:spPr bwMode="auto">
          <a:xfrm>
            <a:off x="7706723" y="174550"/>
            <a:ext cx="4045059" cy="3708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lnSpcReduction="10000"/>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lnSpc>
                <a:spcPct val="90000"/>
              </a:lnSpc>
              <a:buFont typeface="Arial"/>
              <a:buChar char="•"/>
            </a:pPr>
            <a:r>
              <a:rPr lang="en-GB" sz="2000" dirty="0"/>
              <a:t>Long hair should be tied back at all times, with a simple, plain band – no large bows</a:t>
            </a:r>
            <a:endParaRPr lang="en-GB" altLang="en-US" sz="2000" dirty="0"/>
          </a:p>
          <a:p>
            <a:pPr>
              <a:lnSpc>
                <a:spcPct val="90000"/>
              </a:lnSpc>
              <a:buFont typeface="Arial"/>
              <a:buChar char="•"/>
            </a:pPr>
            <a:r>
              <a:rPr lang="en-GB" sz="2000" dirty="0"/>
              <a:t>If wearing earrings, only 1 pair of simple studs is permitted</a:t>
            </a:r>
          </a:p>
          <a:p>
            <a:pPr>
              <a:lnSpc>
                <a:spcPct val="90000"/>
              </a:lnSpc>
              <a:buFont typeface="Arial"/>
              <a:buChar char="•"/>
            </a:pPr>
            <a:r>
              <a:rPr lang="en-GB" sz="2000" dirty="0"/>
              <a:t>Watches may be worn, but no other jewellery is permitted</a:t>
            </a:r>
          </a:p>
          <a:p>
            <a:pPr marL="0" indent="0">
              <a:lnSpc>
                <a:spcPct val="90000"/>
              </a:lnSpc>
              <a:buNone/>
            </a:pPr>
            <a:endParaRPr lang="en-GB" sz="2000"/>
          </a:p>
          <a:p>
            <a:pPr>
              <a:lnSpc>
                <a:spcPct val="90000"/>
              </a:lnSpc>
            </a:pPr>
            <a:endParaRPr lang="en-GB" sz="2000">
              <a:cs typeface="Arial"/>
            </a:endParaRPr>
          </a:p>
          <a:p>
            <a:pPr>
              <a:lnSpc>
                <a:spcPct val="90000"/>
              </a:lnSpc>
            </a:pPr>
            <a:r>
              <a:rPr lang="en-GB" sz="2000" dirty="0"/>
              <a:t>Please provide appropriate clothing to access the outside area each day – a waterproof coat is essential!</a:t>
            </a:r>
          </a:p>
          <a:p>
            <a:pPr>
              <a:lnSpc>
                <a:spcPct val="90000"/>
              </a:lnSpc>
            </a:pPr>
            <a:endParaRPr lang="en-GB" altLang="en-US" sz="2000"/>
          </a:p>
          <a:p>
            <a:pPr eaLnBrk="1" hangingPunct="1">
              <a:lnSpc>
                <a:spcPct val="90000"/>
              </a:lnSpc>
            </a:pPr>
            <a:endParaRPr lang="en-GB" altLang="en-US" sz="2000"/>
          </a:p>
        </p:txBody>
      </p:sp>
      <p:sp>
        <p:nvSpPr>
          <p:cNvPr id="13" name="Content Placeholder 4">
            <a:extLst>
              <a:ext uri="{FF2B5EF4-FFF2-40B4-BE49-F238E27FC236}">
                <a16:creationId xmlns:a16="http://schemas.microsoft.com/office/drawing/2014/main" id="{66CF3A89-3505-4528-A2AC-C6EFBC8422B1}"/>
              </a:ext>
            </a:extLst>
          </p:cNvPr>
          <p:cNvSpPr>
            <a:spLocks noGrp="1"/>
          </p:cNvSpPr>
          <p:nvPr/>
        </p:nvSpPr>
        <p:spPr bwMode="auto">
          <a:xfrm>
            <a:off x="7710577" y="3756595"/>
            <a:ext cx="4038600" cy="218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nSpc>
                <a:spcPct val="90000"/>
              </a:lnSpc>
            </a:pPr>
            <a:r>
              <a:rPr lang="en-US" sz="2000"/>
              <a:t>We have limited storage space. Please do not send your child to school with a large bag containing equipment from home. A simple book bag is all that is needed.</a:t>
            </a:r>
          </a:p>
        </p:txBody>
      </p:sp>
    </p:spTree>
    <p:extLst>
      <p:ext uri="{BB962C8B-B14F-4D97-AF65-F5344CB8AC3E}">
        <p14:creationId xmlns:p14="http://schemas.microsoft.com/office/powerpoint/2010/main" val="5183605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2E58421-F2B9-6D8F-EFA4-D80F3DDAE1EE}"/>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D1CFE33-F030-DCC6-4DAD-2D26CC523A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AB9389C3-549C-E57E-6592-451BF0B801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0CCA11EB-DFD6-EF0D-BDF9-309B8932A986}"/>
              </a:ext>
            </a:extLst>
          </p:cNvPr>
          <p:cNvSpPr>
            <a:spLocks noGrp="1"/>
          </p:cNvSpPr>
          <p:nvPr>
            <p:ph type="ctrTitle"/>
          </p:nvPr>
        </p:nvSpPr>
        <p:spPr>
          <a:xfrm>
            <a:off x="5158966" y="1464880"/>
            <a:ext cx="6068070" cy="2740152"/>
          </a:xfrm>
        </p:spPr>
        <p:txBody>
          <a:bodyPr>
            <a:normAutofit fontScale="90000"/>
          </a:bodyPr>
          <a:lstStyle/>
          <a:p>
            <a:pPr>
              <a:lnSpc>
                <a:spcPct val="150000"/>
              </a:lnSpc>
            </a:pPr>
            <a:r>
              <a:rPr lang="en-GB" sz="6600" dirty="0">
                <a:latin typeface="Letter-join Print Plus 1"/>
                <a:cs typeface="Arial"/>
              </a:rPr>
              <a:t>Equality, Diversity and Inclusion</a:t>
            </a:r>
            <a:endParaRPr lang="en-GB" sz="6600" dirty="0">
              <a:latin typeface="Letter-join Print Plus 1"/>
              <a:cs typeface="Arial" panose="020B0604020202020204" pitchFamily="34" charset="0"/>
            </a:endParaRPr>
          </a:p>
        </p:txBody>
      </p:sp>
      <p:sp>
        <p:nvSpPr>
          <p:cNvPr id="13" name="Rectangle 12">
            <a:extLst>
              <a:ext uri="{FF2B5EF4-FFF2-40B4-BE49-F238E27FC236}">
                <a16:creationId xmlns:a16="http://schemas.microsoft.com/office/drawing/2014/main" id="{436C29DA-1943-2AA3-6E00-5E30AF6E43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a:extLst>
              <a:ext uri="{FF2B5EF4-FFF2-40B4-BE49-F238E27FC236}">
                <a16:creationId xmlns:a16="http://schemas.microsoft.com/office/drawing/2014/main" id="{21662767-791B-A919-1558-845D101BC6C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53723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B7FA1-710E-5B4C-9546-5CBA508BB3B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663E86E-48FF-124E-3642-2B8D60E41DF4}"/>
              </a:ext>
            </a:extLst>
          </p:cNvPr>
          <p:cNvSpPr>
            <a:spLocks noGrp="1"/>
          </p:cNvSpPr>
          <p:nvPr>
            <p:ph type="title"/>
          </p:nvPr>
        </p:nvSpPr>
        <p:spPr>
          <a:xfrm>
            <a:off x="109146" y="1123837"/>
            <a:ext cx="3235028" cy="4601183"/>
          </a:xfrm>
        </p:spPr>
        <p:txBody>
          <a:bodyPr>
            <a:normAutofit/>
          </a:bodyPr>
          <a:lstStyle/>
          <a:p>
            <a:r>
              <a:rPr lang="en-GB" sz="4000" dirty="0">
                <a:latin typeface="Letter-join Print Plus 1"/>
              </a:rPr>
              <a:t>Values</a:t>
            </a:r>
            <a:br>
              <a:rPr lang="en-GB" sz="4000" dirty="0">
                <a:latin typeface="Letter-join Print Plus 1"/>
              </a:rPr>
            </a:br>
            <a:r>
              <a:rPr lang="en-GB" sz="4000" dirty="0">
                <a:latin typeface="Letter-join Print Plus 1"/>
              </a:rPr>
              <a:t>PSHE</a:t>
            </a:r>
            <a:br>
              <a:rPr lang="en-GB" sz="4000" dirty="0">
                <a:latin typeface="Letter-join Print Plus 1"/>
              </a:rPr>
            </a:br>
            <a:endParaRPr lang="en-GB" sz="4000" dirty="0">
              <a:latin typeface="Letter-join Print Plus 1"/>
            </a:endParaRPr>
          </a:p>
        </p:txBody>
      </p:sp>
      <p:sp>
        <p:nvSpPr>
          <p:cNvPr id="3" name="TextBox 5">
            <a:extLst>
              <a:ext uri="{FF2B5EF4-FFF2-40B4-BE49-F238E27FC236}">
                <a16:creationId xmlns:a16="http://schemas.microsoft.com/office/drawing/2014/main" id="{F80521E1-2908-6707-5DDB-D198697CB11B}"/>
              </a:ext>
            </a:extLst>
          </p:cNvPr>
          <p:cNvSpPr txBox="1"/>
          <p:nvPr/>
        </p:nvSpPr>
        <p:spPr>
          <a:xfrm>
            <a:off x="3578619" y="-2843"/>
            <a:ext cx="3222221" cy="1477328"/>
          </a:xfrm>
          <a:prstGeom prst="rect">
            <a:avLst/>
          </a:prstGeom>
          <a:noFill/>
        </p:spPr>
        <p:txBody>
          <a:bodyPr wrap="square" rtlCol="0">
            <a:spAutoFit/>
          </a:bodyPr>
          <a:ls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r>
              <a:rPr lang="en-GB" sz="4500" dirty="0">
                <a:solidFill>
                  <a:schemeClr val="accent1"/>
                </a:solidFill>
                <a:latin typeface="Impact" panose="020B0806030902050204" pitchFamily="34" charset="0"/>
              </a:rPr>
              <a:t>VALUES</a:t>
            </a:r>
          </a:p>
          <a:p>
            <a:r>
              <a:rPr lang="en-GB" sz="4500" dirty="0">
                <a:solidFill>
                  <a:schemeClr val="accent1"/>
                </a:solidFill>
                <a:latin typeface="Impact" panose="020B0806030902050204" pitchFamily="34" charset="0"/>
              </a:rPr>
              <a:t>EDUCATION</a:t>
            </a:r>
          </a:p>
        </p:txBody>
      </p:sp>
      <p:sp>
        <p:nvSpPr>
          <p:cNvPr id="5" name="TextBox 4">
            <a:extLst>
              <a:ext uri="{FF2B5EF4-FFF2-40B4-BE49-F238E27FC236}">
                <a16:creationId xmlns:a16="http://schemas.microsoft.com/office/drawing/2014/main" id="{7505C633-B243-52D4-4360-5EDA2E7E8C10}"/>
              </a:ext>
            </a:extLst>
          </p:cNvPr>
          <p:cNvSpPr txBox="1"/>
          <p:nvPr/>
        </p:nvSpPr>
        <p:spPr>
          <a:xfrm>
            <a:off x="3583826" y="1225689"/>
            <a:ext cx="2755629" cy="5632311"/>
          </a:xfrm>
          <a:prstGeom prst="rect">
            <a:avLst/>
          </a:prstGeom>
          <a:noFill/>
        </p:spPr>
        <p:txBody>
          <a:bodyPr wrap="square" rtlCol="0">
            <a:spAutoFit/>
          </a:bodyPr>
          <a:ls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214313" indent="-214313">
              <a:buFont typeface="Arial" panose="020B0604020202020204" pitchFamily="34" charset="0"/>
              <a:buChar char="•"/>
            </a:pPr>
            <a:r>
              <a:rPr lang="en-GB" dirty="0"/>
              <a:t>Responsibility</a:t>
            </a:r>
          </a:p>
          <a:p>
            <a:pPr marL="214313" indent="-214313">
              <a:buFont typeface="Arial" panose="020B0604020202020204" pitchFamily="34" charset="0"/>
              <a:buChar char="•"/>
            </a:pPr>
            <a:r>
              <a:rPr lang="en-GB" dirty="0"/>
              <a:t>Rights</a:t>
            </a:r>
          </a:p>
          <a:p>
            <a:pPr marL="214313" indent="-214313">
              <a:buFont typeface="Arial" panose="020B0604020202020204" pitchFamily="34" charset="0"/>
              <a:buChar char="•"/>
            </a:pPr>
            <a:r>
              <a:rPr lang="en-GB" dirty="0"/>
              <a:t>Tolerance</a:t>
            </a:r>
          </a:p>
          <a:p>
            <a:pPr marL="214313" indent="-214313">
              <a:buFont typeface="Arial" panose="020B0604020202020204" pitchFamily="34" charset="0"/>
              <a:buChar char="•"/>
            </a:pPr>
            <a:r>
              <a:rPr lang="en-GB" dirty="0"/>
              <a:t>Unity</a:t>
            </a:r>
          </a:p>
          <a:p>
            <a:pPr marL="214313" indent="-214313">
              <a:buFont typeface="Arial" panose="020B0604020202020204" pitchFamily="34" charset="0"/>
              <a:buChar char="•"/>
            </a:pPr>
            <a:r>
              <a:rPr lang="en-GB" dirty="0"/>
              <a:t>Democracy</a:t>
            </a:r>
          </a:p>
          <a:p>
            <a:pPr marL="214313" indent="-214313">
              <a:buFont typeface="Arial" panose="020B0604020202020204" pitchFamily="34" charset="0"/>
              <a:buChar char="•"/>
            </a:pPr>
            <a:r>
              <a:rPr lang="en-GB" dirty="0"/>
              <a:t>Understanding</a:t>
            </a:r>
          </a:p>
          <a:p>
            <a:pPr marL="214313" indent="-214313">
              <a:buFont typeface="Arial" panose="020B0604020202020204" pitchFamily="34" charset="0"/>
              <a:buChar char="•"/>
            </a:pPr>
            <a:r>
              <a:rPr lang="en-GB" dirty="0"/>
              <a:t>Courage</a:t>
            </a:r>
          </a:p>
          <a:p>
            <a:pPr marL="214313" indent="-214313">
              <a:buFont typeface="Arial" panose="020B0604020202020204" pitchFamily="34" charset="0"/>
              <a:buChar char="•"/>
            </a:pPr>
            <a:r>
              <a:rPr lang="en-GB" dirty="0"/>
              <a:t>Quality</a:t>
            </a:r>
          </a:p>
          <a:p>
            <a:pPr marL="214313" indent="-214313">
              <a:buFont typeface="Arial" panose="020B0604020202020204" pitchFamily="34" charset="0"/>
              <a:buChar char="•"/>
            </a:pPr>
            <a:r>
              <a:rPr lang="en-GB" dirty="0"/>
              <a:t>Passion</a:t>
            </a:r>
          </a:p>
          <a:p>
            <a:pPr marL="214313" indent="-214313">
              <a:buFont typeface="Arial" panose="020B0604020202020204" pitchFamily="34" charset="0"/>
              <a:buChar char="•"/>
            </a:pPr>
            <a:r>
              <a:rPr lang="en-GB" dirty="0"/>
              <a:t>Confidence</a:t>
            </a:r>
          </a:p>
          <a:p>
            <a:pPr marL="214313" indent="-214313">
              <a:buFont typeface="Arial" panose="020B0604020202020204" pitchFamily="34" charset="0"/>
              <a:buChar char="•"/>
            </a:pPr>
            <a:r>
              <a:rPr lang="en-GB" dirty="0"/>
              <a:t>Pride</a:t>
            </a:r>
          </a:p>
          <a:p>
            <a:pPr marL="214313" indent="-214313">
              <a:buFont typeface="Arial" panose="020B0604020202020204" pitchFamily="34" charset="0"/>
              <a:buChar char="•"/>
            </a:pPr>
            <a:r>
              <a:rPr lang="en-GB" dirty="0"/>
              <a:t>Respect</a:t>
            </a:r>
          </a:p>
          <a:p>
            <a:pPr marL="214313" indent="-214313">
              <a:buFont typeface="Arial" panose="020B0604020202020204" pitchFamily="34" charset="0"/>
              <a:buChar char="•"/>
            </a:pPr>
            <a:r>
              <a:rPr lang="en-GB" dirty="0"/>
              <a:t>Happiness</a:t>
            </a:r>
          </a:p>
          <a:p>
            <a:pPr marL="214313" indent="-214313">
              <a:buFont typeface="Arial" panose="020B0604020202020204" pitchFamily="34" charset="0"/>
              <a:buChar char="•"/>
            </a:pPr>
            <a:r>
              <a:rPr lang="en-GB" dirty="0"/>
              <a:t>Peace</a:t>
            </a:r>
          </a:p>
          <a:p>
            <a:pPr marL="214313" indent="-214313">
              <a:buFont typeface="Arial" panose="020B0604020202020204" pitchFamily="34" charset="0"/>
              <a:buChar char="•"/>
            </a:pPr>
            <a:r>
              <a:rPr lang="en-GB" dirty="0"/>
              <a:t>Friendship</a:t>
            </a:r>
          </a:p>
          <a:p>
            <a:pPr marL="214313" indent="-214313">
              <a:buFont typeface="Arial" panose="020B0604020202020204" pitchFamily="34" charset="0"/>
              <a:buChar char="•"/>
            </a:pPr>
            <a:r>
              <a:rPr lang="en-GB" dirty="0"/>
              <a:t>Love</a:t>
            </a:r>
          </a:p>
          <a:p>
            <a:pPr marL="214313" indent="-214313">
              <a:buFont typeface="Arial" panose="020B0604020202020204" pitchFamily="34" charset="0"/>
              <a:buChar char="•"/>
            </a:pPr>
            <a:r>
              <a:rPr lang="en-GB" dirty="0"/>
              <a:t>Kindness</a:t>
            </a:r>
          </a:p>
          <a:p>
            <a:pPr marL="214313" indent="-214313">
              <a:buFont typeface="Arial" panose="020B0604020202020204" pitchFamily="34" charset="0"/>
              <a:buChar char="•"/>
            </a:pPr>
            <a:r>
              <a:rPr lang="en-GB" dirty="0"/>
              <a:t>Politeness</a:t>
            </a:r>
          </a:p>
          <a:p>
            <a:pPr marL="214313" indent="-214313">
              <a:buFont typeface="Arial" panose="020B0604020202020204" pitchFamily="34" charset="0"/>
              <a:buChar char="•"/>
            </a:pPr>
            <a:r>
              <a:rPr lang="en-GB" dirty="0"/>
              <a:t>Resilience</a:t>
            </a:r>
          </a:p>
          <a:p>
            <a:pPr marL="214313" indent="-214313">
              <a:buFont typeface="Arial" panose="020B0604020202020204" pitchFamily="34" charset="0"/>
              <a:buChar char="•"/>
            </a:pPr>
            <a:r>
              <a:rPr lang="en-GB" dirty="0"/>
              <a:t>Freedom</a:t>
            </a:r>
          </a:p>
        </p:txBody>
      </p:sp>
      <p:pic>
        <p:nvPicPr>
          <p:cNvPr id="2" name="Picture 1" descr="A blue text on a white background&#10;&#10;AI-generated content may be incorrect.">
            <a:extLst>
              <a:ext uri="{FF2B5EF4-FFF2-40B4-BE49-F238E27FC236}">
                <a16:creationId xmlns:a16="http://schemas.microsoft.com/office/drawing/2014/main" id="{C10CF1A9-E845-37E2-5D45-50D586D852CA}"/>
              </a:ext>
            </a:extLst>
          </p:cNvPr>
          <p:cNvPicPr>
            <a:picLocks noChangeAspect="1"/>
          </p:cNvPicPr>
          <p:nvPr/>
        </p:nvPicPr>
        <p:blipFill>
          <a:blip r:embed="rId3"/>
          <a:stretch>
            <a:fillRect/>
          </a:stretch>
        </p:blipFill>
        <p:spPr>
          <a:xfrm>
            <a:off x="7938472" y="1724180"/>
            <a:ext cx="1784247" cy="1160513"/>
          </a:xfrm>
          <a:prstGeom prst="rect">
            <a:avLst/>
          </a:prstGeom>
        </p:spPr>
      </p:pic>
      <p:pic>
        <p:nvPicPr>
          <p:cNvPr id="8" name="Picture 7" descr="A white background with black text&#10;&#10;AI-generated content may be incorrect.">
            <a:extLst>
              <a:ext uri="{FF2B5EF4-FFF2-40B4-BE49-F238E27FC236}">
                <a16:creationId xmlns:a16="http://schemas.microsoft.com/office/drawing/2014/main" id="{6BF3DBCD-60E3-75E2-5D41-966C40A45FF4}"/>
              </a:ext>
            </a:extLst>
          </p:cNvPr>
          <p:cNvPicPr>
            <a:picLocks noChangeAspect="1"/>
          </p:cNvPicPr>
          <p:nvPr/>
        </p:nvPicPr>
        <p:blipFill>
          <a:blip r:embed="rId4"/>
          <a:stretch>
            <a:fillRect/>
          </a:stretch>
        </p:blipFill>
        <p:spPr>
          <a:xfrm>
            <a:off x="7073234" y="3155540"/>
            <a:ext cx="3895725" cy="2857500"/>
          </a:xfrm>
          <a:prstGeom prst="rect">
            <a:avLst/>
          </a:prstGeom>
        </p:spPr>
      </p:pic>
    </p:spTree>
    <p:extLst>
      <p:ext uri="{BB962C8B-B14F-4D97-AF65-F5344CB8AC3E}">
        <p14:creationId xmlns:p14="http://schemas.microsoft.com/office/powerpoint/2010/main" val="4317768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95C9C-BCBD-A2DD-CC35-5F9115C5500F}"/>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EDC57F8-62E3-60C4-AF5B-884DF369767C}"/>
              </a:ext>
            </a:extLst>
          </p:cNvPr>
          <p:cNvSpPr>
            <a:spLocks noGrp="1"/>
          </p:cNvSpPr>
          <p:nvPr>
            <p:ph type="title"/>
          </p:nvPr>
        </p:nvSpPr>
        <p:spPr>
          <a:xfrm>
            <a:off x="109146" y="1123837"/>
            <a:ext cx="3235028" cy="4601183"/>
          </a:xfrm>
        </p:spPr>
        <p:txBody>
          <a:bodyPr>
            <a:normAutofit/>
          </a:bodyPr>
          <a:lstStyle/>
          <a:p>
            <a:r>
              <a:rPr lang="en-GB" sz="4000" dirty="0">
                <a:latin typeface="Letter-join Print Plus 1"/>
              </a:rPr>
              <a:t>No Outsiders</a:t>
            </a:r>
            <a:br>
              <a:rPr lang="en-GB" sz="4000" dirty="0">
                <a:latin typeface="Letter-join Print Plus 1"/>
              </a:rPr>
            </a:br>
            <a:endParaRPr lang="en-GB" sz="4000" dirty="0">
              <a:latin typeface="Letter-join Print Plus 1"/>
            </a:endParaRPr>
          </a:p>
        </p:txBody>
      </p:sp>
      <p:pic>
        <p:nvPicPr>
          <p:cNvPr id="2" name="Picture 1">
            <a:extLst>
              <a:ext uri="{FF2B5EF4-FFF2-40B4-BE49-F238E27FC236}">
                <a16:creationId xmlns:a16="http://schemas.microsoft.com/office/drawing/2014/main" id="{DE17DEA1-C24A-C4C1-3D43-E9AD749F44F5}"/>
              </a:ext>
            </a:extLst>
          </p:cNvPr>
          <p:cNvPicPr>
            <a:picLocks noChangeAspect="1"/>
          </p:cNvPicPr>
          <p:nvPr/>
        </p:nvPicPr>
        <p:blipFill>
          <a:blip r:embed="rId3"/>
          <a:stretch>
            <a:fillRect/>
          </a:stretch>
        </p:blipFill>
        <p:spPr>
          <a:xfrm>
            <a:off x="223354" y="3622813"/>
            <a:ext cx="2822160" cy="2108199"/>
          </a:xfrm>
          <a:prstGeom prst="rect">
            <a:avLst/>
          </a:prstGeom>
        </p:spPr>
      </p:pic>
      <p:sp>
        <p:nvSpPr>
          <p:cNvPr id="8" name="Content Placeholder 2">
            <a:extLst>
              <a:ext uri="{FF2B5EF4-FFF2-40B4-BE49-F238E27FC236}">
                <a16:creationId xmlns:a16="http://schemas.microsoft.com/office/drawing/2014/main" id="{C91466EE-6268-7571-161E-C2ABAE9EA312}"/>
              </a:ext>
            </a:extLst>
          </p:cNvPr>
          <p:cNvSpPr>
            <a:spLocks noGrp="1"/>
          </p:cNvSpPr>
          <p:nvPr/>
        </p:nvSpPr>
        <p:spPr bwMode="auto">
          <a:xfrm>
            <a:off x="3624414" y="357936"/>
            <a:ext cx="7948039" cy="57507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2500" lnSpcReduction="10000"/>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1800">
                <a:solidFill>
                  <a:schemeClr val="tx1"/>
                </a:solidFill>
                <a:latin typeface="+mn-lt"/>
              </a:defRPr>
            </a:lvl4pPr>
            <a:lvl5pPr marL="2057400" indent="-228600" algn="l" rtl="0" eaLnBrk="0" fontAlgn="base" hangingPunct="0">
              <a:spcBef>
                <a:spcPct val="20000"/>
              </a:spcBef>
              <a:spcAft>
                <a:spcPct val="0"/>
              </a:spcAft>
              <a:buChar char="»"/>
              <a:defRPr sz="1800">
                <a:solidFill>
                  <a:schemeClr val="tx1"/>
                </a:solidFill>
                <a:latin typeface="+mn-lt"/>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marL="0" indent="0">
              <a:buNone/>
            </a:pPr>
            <a:r>
              <a:rPr lang="en-GB" dirty="0"/>
              <a:t>No one wants to feel left out; like they don’t belong; like they are not wanted.</a:t>
            </a:r>
          </a:p>
          <a:p>
            <a:pPr marL="0" indent="0">
              <a:buNone/>
            </a:pPr>
            <a:endParaRPr lang="en-GB" dirty="0"/>
          </a:p>
          <a:p>
            <a:pPr marL="0" indent="0">
              <a:buNone/>
            </a:pPr>
            <a:r>
              <a:rPr lang="en-GB" dirty="0"/>
              <a:t>We all want our children to feel wanted and included.  To feel like they belong. This needs to be taught.</a:t>
            </a:r>
          </a:p>
          <a:p>
            <a:pPr marL="0" indent="0">
              <a:buNone/>
            </a:pPr>
            <a:endParaRPr lang="en-GB" dirty="0"/>
          </a:p>
          <a:p>
            <a:pPr marL="0" indent="0">
              <a:buNone/>
            </a:pPr>
            <a:r>
              <a:rPr lang="en-GB" dirty="0"/>
              <a:t>‘No Outsiders’ addresses the protected characteristics of the Equality Act in an age appropriate way. It aims to teach that difference is not a barrier to friendship but is something positive that make us all unique. It aims to help children to explore differences and enable them to feel proud of who they are, to know that they are accepted without judgement, and to realise that they do not have to change in order to ‘fit in’.</a:t>
            </a:r>
          </a:p>
        </p:txBody>
      </p:sp>
    </p:spTree>
    <p:extLst>
      <p:ext uri="{BB962C8B-B14F-4D97-AF65-F5344CB8AC3E}">
        <p14:creationId xmlns:p14="http://schemas.microsoft.com/office/powerpoint/2010/main" val="19957503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1565DFEB-7617-4409-8B9B-1311D923AA8E}"/>
              </a:ext>
            </a:extLst>
          </p:cNvPr>
          <p:cNvPicPr/>
          <p:nvPr/>
        </p:nvPicPr>
        <p:blipFill rotWithShape="1">
          <a:blip r:embed="rId2">
            <a:extLst>
              <a:ext uri="{28A0092B-C50C-407E-A947-70E740481C1C}">
                <a14:useLocalDpi xmlns:a14="http://schemas.microsoft.com/office/drawing/2010/main" val="0"/>
              </a:ext>
            </a:extLst>
          </a:blip>
          <a:srcRect l="28519" t="8889" r="28047" b="55614"/>
          <a:stretch/>
        </p:blipFill>
        <p:spPr bwMode="auto">
          <a:xfrm>
            <a:off x="9336358" y="178200"/>
            <a:ext cx="936106" cy="1197354"/>
          </a:xfrm>
          <a:prstGeom prst="rect">
            <a:avLst/>
          </a:prstGeom>
          <a:noFill/>
          <a:ln>
            <a:noFill/>
          </a:ln>
        </p:spPr>
      </p:pic>
      <p:pic>
        <p:nvPicPr>
          <p:cNvPr id="1026" name="Picture 2" descr="José Ángel García">
            <a:extLst>
              <a:ext uri="{FF2B5EF4-FFF2-40B4-BE49-F238E27FC236}">
                <a16:creationId xmlns:a16="http://schemas.microsoft.com/office/drawing/2014/main" id="{7F30DE7B-94A3-484B-8EF7-533BCA4CE79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605" r="20684" b="38449"/>
          <a:stretch/>
        </p:blipFill>
        <p:spPr bwMode="auto">
          <a:xfrm>
            <a:off x="8349621" y="169741"/>
            <a:ext cx="979847" cy="1213200"/>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1631504" y="0"/>
            <a:ext cx="1605548" cy="2140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45165" y="168805"/>
            <a:ext cx="1145937" cy="1209600"/>
          </a:xfrm>
          <a:prstGeom prst="rect">
            <a:avLst/>
          </a:prstGeom>
        </p:spPr>
      </p:pic>
      <p:sp>
        <p:nvSpPr>
          <p:cNvPr id="3" name="Subtitle 2"/>
          <p:cNvSpPr>
            <a:spLocks noGrp="1"/>
          </p:cNvSpPr>
          <p:nvPr>
            <p:ph type="subTitle" idx="4294967295"/>
          </p:nvPr>
        </p:nvSpPr>
        <p:spPr>
          <a:xfrm>
            <a:off x="1940894" y="2753777"/>
            <a:ext cx="8964612" cy="2838450"/>
          </a:xfrm>
        </p:spPr>
        <p:txBody>
          <a:bodyPr>
            <a:noAutofit/>
          </a:bodyPr>
          <a:lstStyle/>
          <a:p>
            <a:r>
              <a:rPr lang="en-GB" sz="1600" dirty="0">
                <a:solidFill>
                  <a:srgbClr val="002060"/>
                </a:solidFill>
              </a:rPr>
              <a:t>Would you like to help shape the future for the next generation?</a:t>
            </a:r>
          </a:p>
          <a:p>
            <a:r>
              <a:rPr lang="en-GB" sz="1600" dirty="0">
                <a:solidFill>
                  <a:srgbClr val="002060"/>
                </a:solidFill>
              </a:rPr>
              <a:t>Do you have a valuable/professional skill you can offer?</a:t>
            </a:r>
          </a:p>
          <a:p>
            <a:r>
              <a:rPr lang="en-GB" sz="1600" dirty="0">
                <a:solidFill>
                  <a:srgbClr val="002060"/>
                </a:solidFill>
              </a:rPr>
              <a:t>Are you committed to contributing to your local community?</a:t>
            </a:r>
          </a:p>
          <a:p>
            <a:r>
              <a:rPr lang="en-GB" sz="1600" b="1" dirty="0">
                <a:solidFill>
                  <a:srgbClr val="00B050"/>
                </a:solidFill>
              </a:rPr>
              <a:t>If you answer YES to any of the above, please get in touch</a:t>
            </a:r>
          </a:p>
          <a:p>
            <a:endParaRPr lang="en-GB" sz="1600" dirty="0"/>
          </a:p>
          <a:p>
            <a:r>
              <a:rPr lang="en-GB" sz="1600" dirty="0">
                <a:solidFill>
                  <a:srgbClr val="002060"/>
                </a:solidFill>
              </a:rPr>
              <a:t>We are keen to recruit governors who reflect our diverse community and the school </a:t>
            </a:r>
          </a:p>
          <a:p>
            <a:r>
              <a:rPr lang="en-GB" sz="1600" dirty="0">
                <a:solidFill>
                  <a:srgbClr val="002060"/>
                </a:solidFill>
              </a:rPr>
              <a:t>We welcome anyone who is interested in school governance, but especially those with skills and expertise in </a:t>
            </a:r>
            <a:r>
              <a:rPr lang="en-GB" sz="1600" b="1" dirty="0">
                <a:solidFill>
                  <a:srgbClr val="002060"/>
                </a:solidFill>
              </a:rPr>
              <a:t>health &amp; safety, communications, social care and education. </a:t>
            </a:r>
          </a:p>
          <a:p>
            <a:endParaRPr lang="en-GB" sz="1600" dirty="0">
              <a:solidFill>
                <a:srgbClr val="002060"/>
              </a:solidFill>
            </a:endParaRPr>
          </a:p>
          <a:p>
            <a:r>
              <a:rPr lang="en-GB" sz="1600">
                <a:solidFill>
                  <a:srgbClr val="002060"/>
                </a:solidFill>
              </a:rPr>
              <a:t>All new </a:t>
            </a:r>
            <a:r>
              <a:rPr lang="en-GB" sz="1600" dirty="0">
                <a:solidFill>
                  <a:srgbClr val="002060"/>
                </a:solidFill>
              </a:rPr>
              <a:t>governors with full training and support</a:t>
            </a:r>
          </a:p>
          <a:p>
            <a:endParaRPr lang="en-GB" sz="1600" dirty="0">
              <a:solidFill>
                <a:srgbClr val="002060"/>
              </a:solidFill>
            </a:endParaRPr>
          </a:p>
        </p:txBody>
      </p:sp>
      <p:sp>
        <p:nvSpPr>
          <p:cNvPr id="5" name="Rounded Rectangle 4"/>
          <p:cNvSpPr/>
          <p:nvPr/>
        </p:nvSpPr>
        <p:spPr>
          <a:xfrm>
            <a:off x="2171055" y="5949280"/>
            <a:ext cx="8136904" cy="72457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b="1" dirty="0">
                <a:solidFill>
                  <a:srgbClr val="002060"/>
                </a:solidFill>
              </a:rPr>
              <a:t>Please get in touch for a virtual coffee chat</a:t>
            </a:r>
          </a:p>
          <a:p>
            <a:pPr algn="ctr"/>
            <a:r>
              <a:rPr lang="en-GB" sz="1800" b="1" dirty="0">
                <a:solidFill>
                  <a:srgbClr val="002060"/>
                </a:solidFill>
              </a:rPr>
              <a:t>Claire.Peacock@Fairlands.herts.sch.uk </a:t>
            </a:r>
          </a:p>
        </p:txBody>
      </p:sp>
      <p:pic>
        <p:nvPicPr>
          <p:cNvPr id="7" name="image1.jpg"/>
          <p:cNvPicPr/>
          <p:nvPr/>
        </p:nvPicPr>
        <p:blipFill>
          <a:blip r:embed="rId5"/>
          <a:srcRect l="20103" b="33691"/>
          <a:stretch>
            <a:fillRect/>
          </a:stretch>
        </p:blipFill>
        <p:spPr>
          <a:xfrm>
            <a:off x="1940908" y="178199"/>
            <a:ext cx="936105" cy="1213200"/>
          </a:xfrm>
          <a:prstGeom prst="rect">
            <a:avLst/>
          </a:prstGeom>
          <a:ln/>
        </p:spPr>
      </p:pic>
      <p:pic>
        <p:nvPicPr>
          <p:cNvPr id="8" name="image7.jpg"/>
          <p:cNvPicPr/>
          <p:nvPr/>
        </p:nvPicPr>
        <p:blipFill>
          <a:blip r:embed="rId6"/>
          <a:srcRect t="16304"/>
          <a:stretch>
            <a:fillRect/>
          </a:stretch>
        </p:blipFill>
        <p:spPr>
          <a:xfrm>
            <a:off x="2805004" y="175235"/>
            <a:ext cx="918766" cy="1213200"/>
          </a:xfrm>
          <a:prstGeom prst="rect">
            <a:avLst/>
          </a:prstGeom>
          <a:ln/>
        </p:spPr>
      </p:pic>
      <p:pic>
        <p:nvPicPr>
          <p:cNvPr id="10" name="image2.jpg"/>
          <p:cNvPicPr/>
          <p:nvPr/>
        </p:nvPicPr>
        <p:blipFill rotWithShape="1">
          <a:blip r:embed="rId7"/>
          <a:srcRect l="13661" t="16326" r="28350" b="32244"/>
          <a:stretch/>
        </p:blipFill>
        <p:spPr>
          <a:xfrm>
            <a:off x="3669101" y="160049"/>
            <a:ext cx="856249" cy="1222892"/>
          </a:xfrm>
          <a:prstGeom prst="rect">
            <a:avLst/>
          </a:prstGeom>
          <a:ln/>
        </p:spPr>
      </p:pic>
      <p:pic>
        <p:nvPicPr>
          <p:cNvPr id="12" name="image5.jpg"/>
          <p:cNvPicPr/>
          <p:nvPr/>
        </p:nvPicPr>
        <p:blipFill>
          <a:blip r:embed="rId8"/>
          <a:srcRect r="59134" b="34401"/>
          <a:stretch>
            <a:fillRect/>
          </a:stretch>
        </p:blipFill>
        <p:spPr>
          <a:xfrm>
            <a:off x="5253276" y="168805"/>
            <a:ext cx="972000" cy="1214136"/>
          </a:xfrm>
          <a:prstGeom prst="rect">
            <a:avLst/>
          </a:prstGeom>
          <a:ln/>
        </p:spPr>
      </p:pic>
      <p:sp>
        <p:nvSpPr>
          <p:cNvPr id="17" name="Rectangle 16"/>
          <p:cNvSpPr/>
          <p:nvPr/>
        </p:nvSpPr>
        <p:spPr>
          <a:xfrm>
            <a:off x="1702131" y="108858"/>
            <a:ext cx="9144000" cy="6679870"/>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15" name="Picture 14" descr="A person wearing a suit and tie&#10;&#10;Description automatically generated">
            <a:extLst>
              <a:ext uri="{FF2B5EF4-FFF2-40B4-BE49-F238E27FC236}">
                <a16:creationId xmlns:a16="http://schemas.microsoft.com/office/drawing/2014/main" id="{48877394-89A1-4897-B34F-8D5A8FC34EEF}"/>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r="13984"/>
          <a:stretch/>
        </p:blipFill>
        <p:spPr>
          <a:xfrm>
            <a:off x="6117373" y="163362"/>
            <a:ext cx="972001" cy="1198357"/>
          </a:xfrm>
          <a:prstGeom prst="rect">
            <a:avLst/>
          </a:prstGeom>
        </p:spPr>
      </p:pic>
      <p:pic>
        <p:nvPicPr>
          <p:cNvPr id="19" name="Picture 18" descr="A person taking a selfie&#10;&#10;Description automatically generated">
            <a:extLst>
              <a:ext uri="{FF2B5EF4-FFF2-40B4-BE49-F238E27FC236}">
                <a16:creationId xmlns:a16="http://schemas.microsoft.com/office/drawing/2014/main" id="{35651399-DE1D-4AA7-978E-F95BCCCB365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5065" b="99740" l="8155" r="99571">
                        <a14:foregroundMark x1="63734" y1="3766" x2="49785" y2="5325"/>
                        <a14:foregroundMark x1="49785" y1="5325" x2="36910" y2="9221"/>
                        <a14:foregroundMark x1="36910" y1="9221" x2="27897" y2="15455"/>
                        <a14:foregroundMark x1="27897" y1="15455" x2="21674" y2="23636"/>
                        <a14:foregroundMark x1="21674" y1="23636" x2="21245" y2="43377"/>
                        <a14:foregroundMark x1="21245" y1="43377" x2="37339" y2="71299"/>
                        <a14:foregroundMark x1="37339" y1="71299" x2="31330" y2="79351"/>
                        <a14:foregroundMark x1="31330" y1="79351" x2="18455" y2="87662"/>
                        <a14:foregroundMark x1="18455" y1="87662" x2="8369" y2="99351"/>
                        <a14:foregroundMark x1="41202" y1="8701" x2="68455" y2="3506"/>
                        <a14:foregroundMark x1="68455" y1="3506" x2="96781" y2="8182"/>
                        <a14:foregroundMark x1="96781" y1="8182" x2="99785" y2="9870"/>
                        <a14:foregroundMark x1="49785" y1="5455" x2="62661" y2="2597"/>
                        <a14:foregroundMark x1="62661" y1="2597" x2="77253" y2="1948"/>
                        <a14:foregroundMark x1="77253" y1="1948" x2="91631" y2="5065"/>
                        <a14:foregroundMark x1="91631" y1="5065" x2="96567" y2="8182"/>
                        <a14:foregroundMark x1="42060" y1="74156" x2="73820" y2="62857"/>
                        <a14:foregroundMark x1="73820" y1="62857" x2="99142" y2="59481"/>
                        <a14:foregroundMark x1="44850" y1="72468" x2="22532" y2="83766"/>
                        <a14:foregroundMark x1="22532" y1="83766" x2="8369" y2="99610"/>
                        <a14:foregroundMark x1="8369" y1="99610" x2="41631" y2="99740"/>
                        <a14:foregroundMark x1="41631" y1="99740" x2="96137" y2="99740"/>
                        <a14:foregroundMark x1="96137" y1="99740" x2="98283" y2="76494"/>
                        <a14:foregroundMark x1="98283" y1="76494" x2="85837" y2="71818"/>
                        <a14:foregroundMark x1="85837" y1="71818" x2="43777" y2="75584"/>
                        <a14:foregroundMark x1="43777" y1="75584" x2="43133" y2="75455"/>
                        <a14:foregroundMark x1="61159" y1="84156" x2="67382" y2="95714"/>
                        <a14:foregroundMark x1="67382" y1="95714" x2="80472" y2="99610"/>
                        <a14:foregroundMark x1="80472" y1="99610" x2="80687" y2="89481"/>
                        <a14:foregroundMark x1="80687" y1="89481" x2="56009" y2="83766"/>
                      </a14:backgroundRemoval>
                    </a14:imgEffect>
                  </a14:imgLayer>
                </a14:imgProps>
              </a:ext>
              <a:ext uri="{28A0092B-C50C-407E-A947-70E740481C1C}">
                <a14:useLocalDpi xmlns:a14="http://schemas.microsoft.com/office/drawing/2010/main" val="0"/>
              </a:ext>
            </a:extLst>
          </a:blip>
          <a:stretch>
            <a:fillRect/>
          </a:stretch>
        </p:blipFill>
        <p:spPr>
          <a:xfrm>
            <a:off x="7629541" y="126863"/>
            <a:ext cx="732043" cy="1234855"/>
          </a:xfrm>
          <a:prstGeom prst="rect">
            <a:avLst/>
          </a:prstGeom>
        </p:spPr>
      </p:pic>
      <p:pic>
        <p:nvPicPr>
          <p:cNvPr id="21" name="Picture 20" descr="A person and person posing for a picture&#10;&#10;Description automatically generated with low confidence">
            <a:extLst>
              <a:ext uri="{FF2B5EF4-FFF2-40B4-BE49-F238E27FC236}">
                <a16:creationId xmlns:a16="http://schemas.microsoft.com/office/drawing/2014/main" id="{779FE16D-C94D-4685-9C04-64B4C01FFE1B}"/>
              </a:ext>
            </a:extLst>
          </p:cNvPr>
          <p:cNvPicPr>
            <a:picLocks noChangeAspect="1"/>
          </p:cNvPicPr>
          <p:nvPr/>
        </p:nvPicPr>
        <p:blipFill rotWithShape="1">
          <a:blip r:embed="rId12">
            <a:extLst>
              <a:ext uri="{28A0092B-C50C-407E-A947-70E740481C1C}">
                <a14:useLocalDpi xmlns:a14="http://schemas.microsoft.com/office/drawing/2010/main" val="0"/>
              </a:ext>
            </a:extLst>
          </a:blip>
          <a:srcRect l="61881" t="14300" r="21179" b="60993"/>
          <a:stretch/>
        </p:blipFill>
        <p:spPr>
          <a:xfrm>
            <a:off x="6871292" y="171724"/>
            <a:ext cx="830257" cy="1209600"/>
          </a:xfrm>
          <a:prstGeom prst="rect">
            <a:avLst/>
          </a:prstGeom>
        </p:spPr>
      </p:pic>
      <p:sp>
        <p:nvSpPr>
          <p:cNvPr id="11" name="Rectangle 10"/>
          <p:cNvSpPr/>
          <p:nvPr/>
        </p:nvSpPr>
        <p:spPr>
          <a:xfrm>
            <a:off x="1903649" y="155923"/>
            <a:ext cx="8352927" cy="121963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 name="Title 1"/>
          <p:cNvSpPr>
            <a:spLocks noGrp="1"/>
          </p:cNvSpPr>
          <p:nvPr>
            <p:ph type="ctrTitle" idx="4294967295"/>
          </p:nvPr>
        </p:nvSpPr>
        <p:spPr>
          <a:xfrm>
            <a:off x="1910423" y="1360755"/>
            <a:ext cx="8925811" cy="896051"/>
          </a:xfrm>
        </p:spPr>
        <p:txBody>
          <a:bodyPr>
            <a:noAutofit/>
          </a:bodyPr>
          <a:lstStyle/>
          <a:p>
            <a:pPr algn="ctr"/>
            <a:r>
              <a:rPr lang="en-GB" sz="2800" b="1" dirty="0">
                <a:solidFill>
                  <a:schemeClr val="tx1"/>
                </a:solidFill>
                <a:latin typeface="HfW precursive"/>
              </a:rPr>
              <a:t>Have you considered being a school governor?</a:t>
            </a:r>
          </a:p>
        </p:txBody>
      </p:sp>
    </p:spTree>
    <p:extLst>
      <p:ext uri="{BB962C8B-B14F-4D97-AF65-F5344CB8AC3E}">
        <p14:creationId xmlns:p14="http://schemas.microsoft.com/office/powerpoint/2010/main" val="40512363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4814997" y="1011191"/>
            <a:ext cx="7200183" cy="4243809"/>
          </a:xfrm>
        </p:spPr>
        <p:txBody>
          <a:bodyPr>
            <a:normAutofit fontScale="90000"/>
          </a:bodyPr>
          <a:lstStyle/>
          <a:p>
            <a:pPr algn="ctr">
              <a:lnSpc>
                <a:spcPct val="150000"/>
              </a:lnSpc>
            </a:pPr>
            <a:r>
              <a:rPr lang="en-GB">
                <a:latin typeface="Letter-join Print Plus 1"/>
                <a:cs typeface="Arial"/>
              </a:rPr>
              <a:t>We look forward to welcoming you to Fairlands Primary School</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1545278"/>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42ca5807-4585-483c-9f8e-1cb4dcb5f669" xsi:nil="true"/>
    <lcf76f155ced4ddcb4097134ff3c332f xmlns="c3d71629-36e6-48d0-9457-4309ec90049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D17E9F6A5F7764ABF085CF59AD9C2D6" ma:contentTypeVersion="16" ma:contentTypeDescription="Create a new document." ma:contentTypeScope="" ma:versionID="f2368d07d33e6cc46ced183eeabc68bc">
  <xsd:schema xmlns:xsd="http://www.w3.org/2001/XMLSchema" xmlns:xs="http://www.w3.org/2001/XMLSchema" xmlns:p="http://schemas.microsoft.com/office/2006/metadata/properties" xmlns:ns2="c3d71629-36e6-48d0-9457-4309ec90049c" xmlns:ns3="42ca5807-4585-483c-9f8e-1cb4dcb5f669" targetNamespace="http://schemas.microsoft.com/office/2006/metadata/properties" ma:root="true" ma:fieldsID="b68b6452cb9b48d3936ad4158001d6f9" ns2:_="" ns3:_="">
    <xsd:import namespace="c3d71629-36e6-48d0-9457-4309ec90049c"/>
    <xsd:import namespace="42ca5807-4585-483c-9f8e-1cb4dcb5f66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d71629-36e6-48d0-9457-4309ec9004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690a2cf-6928-4d55-b542-8e991771df94"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2ca5807-4585-483c-9f8e-1cb4dcb5f669"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4de0c2d-3921-4dea-9996-047e048329fe}" ma:internalName="TaxCatchAll" ma:showField="CatchAllData" ma:web="42ca5807-4585-483c-9f8e-1cb4dcb5f669">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BB131B7-21E7-4FA8-B0C3-2EEBD227E7B5}">
  <ds:schemaRefs>
    <ds:schemaRef ds:uri="http://schemas.microsoft.com/sharepoint/v3/contenttype/forms"/>
  </ds:schemaRefs>
</ds:datastoreItem>
</file>

<file path=customXml/itemProps2.xml><?xml version="1.0" encoding="utf-8"?>
<ds:datastoreItem xmlns:ds="http://schemas.openxmlformats.org/officeDocument/2006/customXml" ds:itemID="{48B003DD-A333-483C-9602-F8742B2D1CE0}">
  <ds:schemaRefs>
    <ds:schemaRef ds:uri="http://purl.org/dc/elements/1.1/"/>
    <ds:schemaRef ds:uri="http://schemas.microsoft.com/office/2006/documentManagement/types"/>
    <ds:schemaRef ds:uri="42ca5807-4585-483c-9f8e-1cb4dcb5f669"/>
    <ds:schemaRef ds:uri="http://purl.org/dc/dcmitype/"/>
    <ds:schemaRef ds:uri="http://purl.org/dc/terms/"/>
    <ds:schemaRef ds:uri="http://schemas.microsoft.com/office/2006/metadata/properties"/>
    <ds:schemaRef ds:uri="http://www.w3.org/XML/1998/namespace"/>
    <ds:schemaRef ds:uri="http://schemas.microsoft.com/office/infopath/2007/PartnerControls"/>
    <ds:schemaRef ds:uri="http://schemas.openxmlformats.org/package/2006/metadata/core-properties"/>
    <ds:schemaRef ds:uri="c3d71629-36e6-48d0-9457-4309ec90049c"/>
  </ds:schemaRefs>
</ds:datastoreItem>
</file>

<file path=customXml/itemProps3.xml><?xml version="1.0" encoding="utf-8"?>
<ds:datastoreItem xmlns:ds="http://schemas.openxmlformats.org/officeDocument/2006/customXml" ds:itemID="{6F76CDF7-30B3-43AF-8455-49A1F7E7065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d71629-36e6-48d0-9457-4309ec90049c"/>
    <ds:schemaRef ds:uri="42ca5807-4585-483c-9f8e-1cb4dcb5f66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86</TotalTime>
  <Words>2283</Words>
  <Application>Microsoft Office PowerPoint</Application>
  <PresentationFormat>Widescreen</PresentationFormat>
  <Paragraphs>380</Paragraphs>
  <Slides>38</Slides>
  <Notes>34</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Frame</vt:lpstr>
      <vt:lpstr>Welcome to Fairlands Primary School New to Year 1 transition meeting</vt:lpstr>
      <vt:lpstr>Meet the team…</vt:lpstr>
      <vt:lpstr>Meet our Year 1 teaching team  </vt:lpstr>
      <vt:lpstr>Adults we will see in Year 1</vt:lpstr>
      <vt:lpstr>Meet the leadership team  </vt:lpstr>
      <vt:lpstr>Drop off and collection</vt:lpstr>
      <vt:lpstr>Start and end of the day.</vt:lpstr>
      <vt:lpstr>PowerPoint Presentation</vt:lpstr>
      <vt:lpstr>Safeguarding</vt:lpstr>
      <vt:lpstr>PowerPoint Presentation</vt:lpstr>
      <vt:lpstr>PowerPoint Presentation</vt:lpstr>
      <vt:lpstr>What will my child be learning?</vt:lpstr>
      <vt:lpstr>Curriculum – Core Subjects</vt:lpstr>
      <vt:lpstr>Curriculum – Foundation Subjects</vt:lpstr>
      <vt:lpstr>Home learning</vt:lpstr>
      <vt:lpstr>Home Learning</vt:lpstr>
      <vt:lpstr>Reading</vt:lpstr>
      <vt:lpstr>PowerPoint Presentation</vt:lpstr>
      <vt:lpstr>Breaks and lunchtime.</vt:lpstr>
      <vt:lpstr>Break time and lunchtime.</vt:lpstr>
      <vt:lpstr>Lunchtime offer</vt:lpstr>
      <vt:lpstr>Healthy lunch</vt:lpstr>
      <vt:lpstr>In classrooms</vt:lpstr>
      <vt:lpstr>THINK NUT!  We are a nut aware school.</vt:lpstr>
      <vt:lpstr>Communication</vt:lpstr>
      <vt:lpstr>How we communicate with you</vt:lpstr>
      <vt:lpstr>Questions and queries.</vt:lpstr>
      <vt:lpstr>Medical Information</vt:lpstr>
      <vt:lpstr>Health and medical</vt:lpstr>
      <vt:lpstr>Uniform</vt:lpstr>
      <vt:lpstr>Uniform</vt:lpstr>
      <vt:lpstr>PowerPoint Presentation</vt:lpstr>
      <vt:lpstr>Please remember...</vt:lpstr>
      <vt:lpstr>Equality, Diversity and Inclusion</vt:lpstr>
      <vt:lpstr>Values PSHE </vt:lpstr>
      <vt:lpstr>No Outsiders </vt:lpstr>
      <vt:lpstr>Have you considered being a school governor?</vt:lpstr>
      <vt:lpstr>We look forward to welcoming you to Fairlands Primary School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Fairlands Primary School &amp; Nursery</dc:title>
  <dc:creator>Satinder Sembi</dc:creator>
  <cp:lastModifiedBy>Katherine Wrangles</cp:lastModifiedBy>
  <cp:revision>1460</cp:revision>
  <dcterms:created xsi:type="dcterms:W3CDTF">2020-07-04T17:28:20Z</dcterms:created>
  <dcterms:modified xsi:type="dcterms:W3CDTF">2026-07-21T20:07:19Z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0x0101004D17E9F6A5F7764ABF085CF59AD9C2D6</vt:lpwstr>
  </property>
  <property fmtid="{D5CDD505-2E9C-101B-9397-08002B2CF9AE}" pid="3" name="Order">
    <vt:r8>11447200</vt:r8>
  </property>
  <property fmtid="{D5CDD505-2E9C-101B-9397-08002B2CF9AE}" pid="4" name="MediaServiceImageTags">
    <vt:lpwstr/>
  </property>
</Properties>
</file>